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9" r:id="rId3"/>
    <p:sldId id="1755" r:id="rId5"/>
    <p:sldId id="294" r:id="rId6"/>
    <p:sldId id="1757" r:id="rId7"/>
    <p:sldId id="1758" r:id="rId8"/>
    <p:sldId id="1759" r:id="rId9"/>
    <p:sldId id="297" r:id="rId10"/>
    <p:sldId id="1761" r:id="rId11"/>
    <p:sldId id="1763" r:id="rId12"/>
    <p:sldId id="298" r:id="rId13"/>
    <p:sldId id="1764" r:id="rId14"/>
    <p:sldId id="1766" r:id="rId15"/>
    <p:sldId id="1767" r:id="rId16"/>
    <p:sldId id="1772" r:id="rId17"/>
    <p:sldId id="299" r:id="rId18"/>
    <p:sldId id="1768" r:id="rId19"/>
    <p:sldId id="1769" r:id="rId20"/>
    <p:sldId id="177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作品" id="{C5595FB2-0EC5-4BA5-A2FD-95E73D090319}">
          <p14:sldIdLst>
            <p14:sldId id="259"/>
            <p14:sldId id="1755"/>
            <p14:sldId id="294"/>
            <p14:sldId id="1757"/>
            <p14:sldId id="1758"/>
            <p14:sldId id="1759"/>
            <p14:sldId id="297"/>
            <p14:sldId id="1761"/>
            <p14:sldId id="1763"/>
            <p14:sldId id="298"/>
            <p14:sldId id="1764"/>
            <p14:sldId id="1766"/>
            <p14:sldId id="1767"/>
            <p14:sldId id="1772"/>
            <p14:sldId id="299"/>
            <p14:sldId id="1768"/>
            <p14:sldId id="1769"/>
            <p14:sldId id="1771"/>
          </p14:sldIdLst>
        </p14:section>
        <p14:section name="更多版式参考" id="{9090FC5B-5059-4060-80E3-4FCA9F0CD98E}">
          <p14:sldIdLst/>
        </p14:section>
        <p14:section name="使用说明" id="{67D3420F-8D78-40F1-AE77-CC1DEE4A68D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1A1A"/>
    <a:srgbClr val="C91523"/>
    <a:srgbClr val="CB4845"/>
    <a:srgbClr val="FF3F2E"/>
    <a:srgbClr val="FF2600"/>
    <a:srgbClr val="EEC88F"/>
    <a:srgbClr val="000C12"/>
    <a:srgbClr val="FFBD47"/>
    <a:srgbClr val="F1F1F1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0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331b1ad-774c-4a6c-b4ae-1c193adea13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explosion val="3"/>
            <c:spPr>
              <a:solidFill>
                <a:schemeClr val="accent1">
                  <a:lumMod val="75000"/>
                  <a:alpha val="5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75000"/>
                  <a:alpha val="72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9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主题1</c:v>
                </c:pt>
                <c:pt idx="1">
                  <c:v>主题2</c:v>
                </c:pt>
                <c:pt idx="2">
                  <c:v>主题3</c:v>
                </c:pt>
                <c:pt idx="3">
                  <c:v>主题4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6f8e9df-28b8-4e76-bc1a-bf8c41f3414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explosion val="3"/>
            <c:spPr>
              <a:solidFill>
                <a:schemeClr val="accent1">
                  <a:lumMod val="75000"/>
                  <a:alpha val="5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75000"/>
                  <a:alpha val="72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9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主题1</c:v>
                </c:pt>
                <c:pt idx="1">
                  <c:v>主题2</c:v>
                </c:pt>
                <c:pt idx="2">
                  <c:v>主题3</c:v>
                </c:pt>
                <c:pt idx="3">
                  <c:v>主题4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b9c5606-997e-4911-9792-d1d9b342c74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8604" y="-6270"/>
            <a:ext cx="12191999" cy="4154143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 hasCustomPrompt="1"/>
          </p:nvPr>
        </p:nvSpPr>
        <p:spPr>
          <a:xfrm>
            <a:off x="4783724" y="1171018"/>
            <a:ext cx="2624551" cy="2014323"/>
          </a:xfrm>
        </p:spPr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logo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79045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655484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37288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2" name="平行四边形 21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14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61059" y="1788732"/>
            <a:ext cx="6657975" cy="4030408"/>
          </a:xfrm>
          <a:prstGeom prst="rect">
            <a:avLst/>
          </a:prstGeom>
        </p:spPr>
      </p:pic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1219200" y="2044700"/>
            <a:ext cx="4965700" cy="3175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altLang="zh-CN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1019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5" name="平行四边形 2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070914" y="2052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98355" y="212942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6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070914" y="2052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98355" y="212942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image" Target="../media/image8.png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6.png"/><Relationship Id="rId2" Type="http://schemas.openxmlformats.org/officeDocument/2006/relationships/image" Target="../media/image34.jpe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8.png"/><Relationship Id="rId30" Type="http://schemas.openxmlformats.org/officeDocument/2006/relationships/image" Target="../media/image9.png"/><Relationship Id="rId3" Type="http://schemas.openxmlformats.org/officeDocument/2006/relationships/image" Target="../media/image36.jpeg"/><Relationship Id="rId29" Type="http://schemas.openxmlformats.org/officeDocument/2006/relationships/tags" Target="../tags/tag101.xml"/><Relationship Id="rId28" Type="http://schemas.openxmlformats.org/officeDocument/2006/relationships/tags" Target="../tags/tag100.xml"/><Relationship Id="rId27" Type="http://schemas.openxmlformats.org/officeDocument/2006/relationships/tags" Target="../tags/tag99.xml"/><Relationship Id="rId26" Type="http://schemas.openxmlformats.org/officeDocument/2006/relationships/tags" Target="../tags/tag98.xml"/><Relationship Id="rId25" Type="http://schemas.openxmlformats.org/officeDocument/2006/relationships/tags" Target="../tags/tag97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image" Target="../media/image35.png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image" Target="../media/image12.png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16.png"/><Relationship Id="rId2" Type="http://schemas.openxmlformats.org/officeDocument/2006/relationships/image" Target="../media/image37.jpe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38.jpe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1.png"/><Relationship Id="rId7" Type="http://schemas.openxmlformats.org/officeDocument/2006/relationships/image" Target="../media/image8.png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5.png"/><Relationship Id="rId7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tags" Target="../tags/tag3.xml"/><Relationship Id="rId4" Type="http://schemas.openxmlformats.org/officeDocument/2006/relationships/image" Target="../media/image13.png"/><Relationship Id="rId32" Type="http://schemas.openxmlformats.org/officeDocument/2006/relationships/notesSlide" Target="../notesSlides/notesSlide2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8.png"/><Relationship Id="rId3" Type="http://schemas.openxmlformats.org/officeDocument/2006/relationships/tags" Target="../tags/tag2.xml"/><Relationship Id="rId29" Type="http://schemas.openxmlformats.org/officeDocument/2006/relationships/image" Target="../media/image18.png"/><Relationship Id="rId28" Type="http://schemas.openxmlformats.org/officeDocument/2006/relationships/image" Target="../media/image17.png"/><Relationship Id="rId27" Type="http://schemas.openxmlformats.org/officeDocument/2006/relationships/image" Target="../media/image11.png"/><Relationship Id="rId26" Type="http://schemas.openxmlformats.org/officeDocument/2006/relationships/image" Target="../media/image9.png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12.pn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16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4.png"/><Relationship Id="rId7" Type="http://schemas.openxmlformats.org/officeDocument/2006/relationships/image" Target="../media/image8.png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3" Type="http://schemas.microsoft.com/office/2007/relationships/hdphoto" Target="../media/image20.wdp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21.jpe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23" Type="http://schemas.openxmlformats.org/officeDocument/2006/relationships/image" Target="../media/image11.png"/><Relationship Id="rId22" Type="http://schemas.openxmlformats.org/officeDocument/2006/relationships/image" Target="../media/image14.png"/><Relationship Id="rId21" Type="http://schemas.openxmlformats.org/officeDocument/2006/relationships/image" Target="../media/image15.png"/><Relationship Id="rId20" Type="http://schemas.openxmlformats.org/officeDocument/2006/relationships/tags" Target="../tags/tag37.xml"/><Relationship Id="rId2" Type="http://schemas.openxmlformats.org/officeDocument/2006/relationships/image" Target="../media/image9.png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image" Target="../media/image23.jpeg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.png"/><Relationship Id="rId26" Type="http://schemas.openxmlformats.org/officeDocument/2006/relationships/image" Target="../media/image25.png"/><Relationship Id="rId25" Type="http://schemas.openxmlformats.org/officeDocument/2006/relationships/tags" Target="../tags/tag58.xml"/><Relationship Id="rId24" Type="http://schemas.openxmlformats.org/officeDocument/2006/relationships/image" Target="../media/image24.png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image" Target="../media/image9.png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image" Target="../media/image12.png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16.png"/><Relationship Id="rId2" Type="http://schemas.openxmlformats.org/officeDocument/2006/relationships/image" Target="../media/image26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9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23" Type="http://schemas.openxmlformats.org/officeDocument/2006/relationships/image" Target="../media/image9.png"/><Relationship Id="rId22" Type="http://schemas.openxmlformats.org/officeDocument/2006/relationships/tags" Target="../tags/tag75.xml"/><Relationship Id="rId21" Type="http://schemas.openxmlformats.org/officeDocument/2006/relationships/tags" Target="../tags/tag74.xml"/><Relationship Id="rId20" Type="http://schemas.openxmlformats.org/officeDocument/2006/relationships/tags" Target="../tags/tag73.xml"/><Relationship Id="rId2" Type="http://schemas.openxmlformats.org/officeDocument/2006/relationships/image" Target="../media/image30.png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6" t="39940" b="27376"/>
          <a:stretch>
            <a:fillRect/>
          </a:stretch>
        </p:blipFill>
        <p:spPr>
          <a:xfrm>
            <a:off x="-64770" y="0"/>
            <a:ext cx="12261215" cy="685927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357312" y="4342539"/>
            <a:ext cx="9515475" cy="607922"/>
          </a:xfrm>
        </p:spPr>
        <p:txBody>
          <a:bodyPr>
            <a:normAutofit fontScale="75000"/>
          </a:bodyPr>
          <a:lstStyle/>
          <a:p>
            <a:r>
              <a:rPr lang="zh-CN" altLang="en-US" b="1" spc="12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入党</a:t>
            </a:r>
            <a:r>
              <a:rPr lang="zh-CN" altLang="en-US" b="1" spc="12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积极分子</a:t>
            </a:r>
            <a:endParaRPr lang="zh-CN" altLang="en-US" b="1" spc="120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spc="120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/Users/zhaoyiming/Downloads/2023厦大ppt大赛素材-标志性事物/标志性建筑7.jpg标志性建筑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36" t="16205" r="-36" b="33673"/>
          <a:stretch>
            <a:fillRect/>
          </a:stretch>
        </p:blipFill>
        <p:spPr>
          <a:xfrm>
            <a:off x="-64770" y="0"/>
            <a:ext cx="12261215" cy="4102100"/>
          </a:xfrm>
          <a:ln>
            <a:noFill/>
          </a:ln>
        </p:spPr>
      </p:pic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57312" y="4936168"/>
            <a:ext cx="9515475" cy="428030"/>
          </a:xfrm>
        </p:spPr>
        <p:txBody>
          <a:bodyPr>
            <a:norm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Xiamen University </a:t>
            </a:r>
            <a:endParaRPr lang="zh-CN" altLang="en-US" sz="1600" b="1" spc="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88061" y="5440130"/>
            <a:ext cx="921657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汇报人：宋浩元       </a:t>
            </a:r>
            <a:r>
              <a:rPr lang="en-US" altLang="zh-CN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spc="100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spc="100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022932" y="5364308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"/>
          <a:srcRect l="1110" r="62900" b="9091"/>
          <a:stretch>
            <a:fillRect/>
          </a:stretch>
        </p:blipFill>
        <p:spPr>
          <a:xfrm>
            <a:off x="4714248" y="1948394"/>
            <a:ext cx="2763503" cy="171716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00650" y="503237"/>
            <a:ext cx="1790700" cy="1753235"/>
            <a:chOff x="5389446" y="439058"/>
            <a:chExt cx="1790700" cy="1753235"/>
          </a:xfrm>
        </p:grpSpPr>
        <p:pic>
          <p:nvPicPr>
            <p:cNvPr id="3" name="图片 2" descr="背景图案&#10;&#10;描述已自动生成"/>
            <p:cNvPicPr>
              <a:picLocks noChangeAspect="1"/>
            </p:cNvPicPr>
            <p:nvPr/>
          </p:nvPicPr>
          <p:blipFill>
            <a:blip r:embed="rId1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36" t="41278" b="26038"/>
            <a:stretch>
              <a:fillRect/>
            </a:stretch>
          </p:blipFill>
          <p:spPr>
            <a:xfrm>
              <a:off x="5389446" y="439058"/>
              <a:ext cx="1790700" cy="1753235"/>
            </a:xfrm>
            <a:prstGeom prst="ellipse">
              <a:avLst/>
            </a:prstGeom>
            <a:noFill/>
            <a:effectLst>
              <a:outerShdw blurRad="50800" dist="50800" dir="5400000" sx="1000" sy="1000" algn="ctr" rotWithShape="0">
                <a:srgbClr val="000000">
                  <a:alpha val="100000"/>
                </a:srgbClr>
              </a:outerShdw>
            </a:effectLst>
          </p:spPr>
        </p:pic>
        <p:pic>
          <p:nvPicPr>
            <p:cNvPr id="4" name="图片 3" descr="徽标&#10;&#10;描述已自动生成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" t="26885" r="49403" b="26979"/>
            <a:stretch>
              <a:fillRect/>
            </a:stretch>
          </p:blipFill>
          <p:spPr>
            <a:xfrm>
              <a:off x="5504323" y="511133"/>
              <a:ext cx="1560946" cy="1609084"/>
            </a:xfrm>
            <a:prstGeom prst="ellipse">
              <a:avLst/>
            </a:prstGeom>
          </p:spPr>
        </p:pic>
      </p:grpSp>
      <p:pic>
        <p:nvPicPr>
          <p:cNvPr id="17" name="图片 16" descr="图片包含 图示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701675" y="5986780"/>
            <a:ext cx="10759440" cy="1176020"/>
          </a:xfrm>
          <a:prstGeom prst="rect">
            <a:avLst/>
          </a:prstGeom>
        </p:spPr>
      </p:pic>
      <p:pic>
        <p:nvPicPr>
          <p:cNvPr id="18" name="图片 1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4955" flipV="1">
            <a:off x="-1593850" y="1797685"/>
            <a:ext cx="4311650" cy="3975735"/>
          </a:xfrm>
          <a:prstGeom prst="rect">
            <a:avLst/>
          </a:prstGeom>
        </p:spPr>
      </p:pic>
      <p:pic>
        <p:nvPicPr>
          <p:cNvPr id="5" name="图片 4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4954" flipV="1">
            <a:off x="9357995" y="1431290"/>
            <a:ext cx="4311650" cy="3975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7251" y="5805890"/>
            <a:ext cx="921657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zh-CN" sz="1400" spc="100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769313" flipV="1">
            <a:off x="5948203" y="2590424"/>
            <a:ext cx="3874283" cy="3572443"/>
          </a:xfrm>
          <a:prstGeom prst="rect">
            <a:avLst/>
          </a:prstGeom>
        </p:spPr>
      </p:pic>
      <p:pic>
        <p:nvPicPr>
          <p:cNvPr id="19" name="图片 1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987662" flipV="1">
            <a:off x="-1123520" y="-1046414"/>
            <a:ext cx="5159847" cy="475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4945" y="479690"/>
            <a:ext cx="3931986" cy="5843688"/>
          </a:xfrm>
          <a:custGeom>
            <a:avLst/>
            <a:gdLst/>
            <a:ahLst/>
            <a:cxnLst/>
            <a:rect l="l" t="t" r="r" b="b"/>
            <a:pathLst>
              <a:path w="2956335" h="5220895">
                <a:moveTo>
                  <a:pt x="1374246" y="0"/>
                </a:moveTo>
                <a:cubicBezTo>
                  <a:pt x="1971924" y="0"/>
                  <a:pt x="2377270" y="116766"/>
                  <a:pt x="2590283" y="350299"/>
                </a:cubicBezTo>
                <a:cubicBezTo>
                  <a:pt x="2803297" y="583832"/>
                  <a:pt x="2909803" y="908296"/>
                  <a:pt x="2909803" y="1323691"/>
                </a:cubicBezTo>
                <a:cubicBezTo>
                  <a:pt x="2909803" y="1604758"/>
                  <a:pt x="2871544" y="1807810"/>
                  <a:pt x="2795024" y="1932849"/>
                </a:cubicBezTo>
                <a:cubicBezTo>
                  <a:pt x="2718505" y="2057888"/>
                  <a:pt x="2584079" y="2172077"/>
                  <a:pt x="2391747" y="2275417"/>
                </a:cubicBezTo>
                <a:cubicBezTo>
                  <a:pt x="2582011" y="2339560"/>
                  <a:pt x="2723675" y="2444572"/>
                  <a:pt x="2816739" y="2590454"/>
                </a:cubicBezTo>
                <a:cubicBezTo>
                  <a:pt x="2909803" y="2736335"/>
                  <a:pt x="2956335" y="3078273"/>
                  <a:pt x="2956335" y="3616267"/>
                </a:cubicBezTo>
                <a:cubicBezTo>
                  <a:pt x="2956335" y="4015603"/>
                  <a:pt x="2910837" y="4325452"/>
                  <a:pt x="2819841" y="4545818"/>
                </a:cubicBezTo>
                <a:cubicBezTo>
                  <a:pt x="2728846" y="4766182"/>
                  <a:pt x="2571671" y="4933786"/>
                  <a:pt x="2348316" y="5048630"/>
                </a:cubicBezTo>
                <a:cubicBezTo>
                  <a:pt x="2124963" y="5163474"/>
                  <a:pt x="1838532" y="5220895"/>
                  <a:pt x="1489025" y="5220895"/>
                </a:cubicBezTo>
                <a:cubicBezTo>
                  <a:pt x="1091951" y="5220895"/>
                  <a:pt x="780187" y="5154200"/>
                  <a:pt x="553731" y="5020808"/>
                </a:cubicBezTo>
                <a:cubicBezTo>
                  <a:pt x="327275" y="4887416"/>
                  <a:pt x="178372" y="4724037"/>
                  <a:pt x="107023" y="4530670"/>
                </a:cubicBezTo>
                <a:cubicBezTo>
                  <a:pt x="35674" y="4337303"/>
                  <a:pt x="0" y="4001756"/>
                  <a:pt x="0" y="3524027"/>
                </a:cubicBezTo>
                <a:lnTo>
                  <a:pt x="0" y="3126954"/>
                </a:lnTo>
                <a:lnTo>
                  <a:pt x="1253262" y="3126954"/>
                </a:lnTo>
                <a:lnTo>
                  <a:pt x="1253262" y="3942815"/>
                </a:lnTo>
                <a:cubicBezTo>
                  <a:pt x="1253262" y="4159965"/>
                  <a:pt x="1266188" y="4298010"/>
                  <a:pt x="1292039" y="4356951"/>
                </a:cubicBezTo>
                <a:cubicBezTo>
                  <a:pt x="1317890" y="4415891"/>
                  <a:pt x="1375280" y="4445361"/>
                  <a:pt x="1464208" y="4445361"/>
                </a:cubicBezTo>
                <a:cubicBezTo>
                  <a:pt x="1561408" y="4445361"/>
                  <a:pt x="1625519" y="4408136"/>
                  <a:pt x="1656540" y="4333685"/>
                </a:cubicBezTo>
                <a:cubicBezTo>
                  <a:pt x="1687562" y="4259233"/>
                  <a:pt x="1703072" y="4064833"/>
                  <a:pt x="1703072" y="3750483"/>
                </a:cubicBezTo>
                <a:lnTo>
                  <a:pt x="1703072" y="3403044"/>
                </a:lnTo>
                <a:cubicBezTo>
                  <a:pt x="1703072" y="3210711"/>
                  <a:pt x="1681357" y="3070081"/>
                  <a:pt x="1637927" y="2981153"/>
                </a:cubicBezTo>
                <a:cubicBezTo>
                  <a:pt x="1594497" y="2892225"/>
                  <a:pt x="1530387" y="2833802"/>
                  <a:pt x="1445595" y="2805882"/>
                </a:cubicBezTo>
                <a:cubicBezTo>
                  <a:pt x="1360803" y="2777963"/>
                  <a:pt x="1196390" y="2761935"/>
                  <a:pt x="952355" y="2757799"/>
                </a:cubicBezTo>
                <a:lnTo>
                  <a:pt x="952355" y="2028797"/>
                </a:lnTo>
                <a:cubicBezTo>
                  <a:pt x="1250160" y="2028797"/>
                  <a:pt x="1434220" y="2017423"/>
                  <a:pt x="1504535" y="1994674"/>
                </a:cubicBezTo>
                <a:cubicBezTo>
                  <a:pt x="1574851" y="1971925"/>
                  <a:pt x="1625519" y="1922290"/>
                  <a:pt x="1656540" y="1845771"/>
                </a:cubicBezTo>
                <a:cubicBezTo>
                  <a:pt x="1687562" y="1769252"/>
                  <a:pt x="1703072" y="1649302"/>
                  <a:pt x="1703072" y="1485923"/>
                </a:cubicBezTo>
                <a:lnTo>
                  <a:pt x="1703072" y="1206731"/>
                </a:lnTo>
                <a:cubicBezTo>
                  <a:pt x="1703072" y="1030944"/>
                  <a:pt x="1684977" y="915130"/>
                  <a:pt x="1648785" y="859292"/>
                </a:cubicBezTo>
                <a:cubicBezTo>
                  <a:pt x="1612593" y="803454"/>
                  <a:pt x="1556238" y="775534"/>
                  <a:pt x="1479719" y="775534"/>
                </a:cubicBezTo>
                <a:cubicBezTo>
                  <a:pt x="1392859" y="775534"/>
                  <a:pt x="1333401" y="805005"/>
                  <a:pt x="1301346" y="863945"/>
                </a:cubicBezTo>
                <a:cubicBezTo>
                  <a:pt x="1269290" y="922886"/>
                  <a:pt x="1253262" y="1048522"/>
                  <a:pt x="1253262" y="1240855"/>
                </a:cubicBezTo>
                <a:lnTo>
                  <a:pt x="1253262" y="1653439"/>
                </a:lnTo>
                <a:lnTo>
                  <a:pt x="0" y="1653439"/>
                </a:lnTo>
                <a:lnTo>
                  <a:pt x="0" y="1225344"/>
                </a:lnTo>
                <a:cubicBezTo>
                  <a:pt x="0" y="745547"/>
                  <a:pt x="109608" y="421374"/>
                  <a:pt x="328826" y="252824"/>
                </a:cubicBezTo>
                <a:cubicBezTo>
                  <a:pt x="548044" y="84275"/>
                  <a:pt x="896517" y="0"/>
                  <a:pt x="1374246" y="0"/>
                </a:cubicBezTo>
                <a:close/>
              </a:path>
            </a:pathLst>
          </a:custGeom>
          <a:noFill/>
          <a:effectLst>
            <a:outerShdw blurRad="50800" dist="50800" dir="5400000" algn="ctr" rotWithShape="0">
              <a:srgbClr val="CB4845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456404" y="3110972"/>
            <a:ext cx="5953384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rgbClr val="821A1A"/>
                </a:solidFill>
              </a:rPr>
              <a:t>厦门大学图书馆始建于</a:t>
            </a:r>
            <a:r>
              <a:rPr lang="en-US" altLang="zh-CN" sz="1600" spc="100" dirty="0">
                <a:solidFill>
                  <a:srgbClr val="821A1A"/>
                </a:solidFill>
              </a:rPr>
              <a:t>1921</a:t>
            </a:r>
            <a:r>
              <a:rPr lang="zh-CN" altLang="en-US" sz="1600" spc="100" dirty="0">
                <a:solidFill>
                  <a:srgbClr val="821A1A"/>
                </a:solidFill>
              </a:rPr>
              <a:t>年，著名图书馆学家裘开明、文学巨匠林语堂、历史学家郑天挺、人类学家冯汉骥、金融学家朱保训和数学奇才陈景润等都曾任职于此。</a:t>
            </a:r>
            <a:endParaRPr lang="en-US" altLang="zh-CN" sz="1600" spc="100" dirty="0">
              <a:solidFill>
                <a:srgbClr val="821A1A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1857" y="291037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559359" y="1473287"/>
            <a:ext cx="1207842" cy="338555"/>
            <a:chOff x="1477297" y="1791315"/>
            <a:chExt cx="1207842" cy="338555"/>
          </a:xfrm>
        </p:grpSpPr>
        <p:sp>
          <p:nvSpPr>
            <p:cNvPr id="11" name="矩形: 圆角 10"/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3" name="文本框 12"/>
          <p:cNvSpPr txBox="1"/>
          <p:nvPr/>
        </p:nvSpPr>
        <p:spPr>
          <a:xfrm>
            <a:off x="1563511" y="149571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16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3588" y="190080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b="1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b="1" dirty="0">
              <a:gradFill>
                <a:gsLst>
                  <a:gs pos="0">
                    <a:schemeClr val="accent1">
                      <a:lumMod val="75000"/>
                      <a:alpha val="88000"/>
                    </a:schemeClr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58102" y="2495358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33" y="5562160"/>
            <a:ext cx="1004768" cy="5716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9" y="5562160"/>
            <a:ext cx="993180" cy="575487"/>
          </a:xfrm>
          <a:prstGeom prst="rect">
            <a:avLst/>
          </a:prstGeom>
        </p:spPr>
      </p:pic>
      <p:pic>
        <p:nvPicPr>
          <p:cNvPr id="21" name="图片 20" descr="徽标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8642204" y="3891885"/>
            <a:ext cx="1089364" cy="1369662"/>
          </a:xfrm>
          <a:prstGeom prst="rect">
            <a:avLst/>
          </a:prstGeom>
        </p:spPr>
      </p:pic>
      <p:pic>
        <p:nvPicPr>
          <p:cNvPr id="22" name="图片 21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7"/>
          <a:srcRect r="62275"/>
          <a:stretch>
            <a:fillRect/>
          </a:stretch>
        </p:blipFill>
        <p:spPr>
          <a:xfrm>
            <a:off x="8524942" y="4986433"/>
            <a:ext cx="1323887" cy="711426"/>
          </a:xfrm>
          <a:prstGeom prst="rect">
            <a:avLst/>
          </a:prstGeom>
        </p:spPr>
      </p:pic>
      <p:pic>
        <p:nvPicPr>
          <p:cNvPr id="23" name="图片 22" descr="图片包含 图示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475600" y="6010125"/>
            <a:ext cx="955738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56558" y="-29585"/>
            <a:ext cx="12436929" cy="231010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787052" y="1051184"/>
            <a:ext cx="2904436" cy="5211503"/>
            <a:chOff x="1815365" y="764323"/>
            <a:chExt cx="3521443" cy="6318613"/>
          </a:xfrm>
        </p:grpSpPr>
        <p:pic>
          <p:nvPicPr>
            <p:cNvPr id="6" name="图片 5" descr="屏幕上写着字&#10;&#10;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682" y="2126228"/>
              <a:ext cx="2673924" cy="3561789"/>
            </a:xfrm>
            <a:prstGeom prst="roundRect">
              <a:avLst>
                <a:gd name="adj" fmla="val 1224"/>
              </a:avLst>
            </a:prstGeom>
          </p:spPr>
        </p:pic>
      </p:grpSp>
      <p:grpSp>
        <p:nvGrpSpPr>
          <p:cNvPr id="11" name="Group 19"/>
          <p:cNvGrpSpPr/>
          <p:nvPr>
            <p:custDataLst>
              <p:tags r:id="rId4"/>
            </p:custDataLst>
          </p:nvPr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3" name="search-home_86260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4" name="Group 19"/>
          <p:cNvGrpSpPr/>
          <p:nvPr>
            <p:custDataLst>
              <p:tags r:id="rId7"/>
            </p:custDataLst>
          </p:nvPr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15" name="椭圆 14"/>
            <p:cNvSpPr/>
            <p:nvPr>
              <p:custDataLst>
                <p:tags r:id="rId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search-home_86260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4283361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7" name="Group 19"/>
          <p:cNvGrpSpPr/>
          <p:nvPr>
            <p:custDataLst>
              <p:tags r:id="rId10"/>
            </p:custDataLst>
          </p:nvPr>
        </p:nvGrpSpPr>
        <p:grpSpPr>
          <a:xfrm>
            <a:off x="4797638" y="3491689"/>
            <a:ext cx="533469" cy="533469"/>
            <a:chOff x="4107620" y="3296640"/>
            <a:chExt cx="604504" cy="604504"/>
          </a:xfrm>
        </p:grpSpPr>
        <p:sp>
          <p:nvSpPr>
            <p:cNvPr id="18" name="椭圆 17"/>
            <p:cNvSpPr/>
            <p:nvPr>
              <p:custDataLst>
                <p:tags r:id="rId1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9" name="search-home_86260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4216515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6" name="Group 19"/>
          <p:cNvGrpSpPr/>
          <p:nvPr>
            <p:custDataLst>
              <p:tags r:id="rId13"/>
            </p:custDataLst>
          </p:nvPr>
        </p:nvGrpSpPr>
        <p:grpSpPr>
          <a:xfrm>
            <a:off x="691407" y="2057430"/>
            <a:ext cx="533469" cy="533469"/>
            <a:chOff x="4107620" y="3296640"/>
            <a:chExt cx="604504" cy="604504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8" name="search-home_86260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9" name="Group 19"/>
          <p:cNvGrpSpPr/>
          <p:nvPr>
            <p:custDataLst>
              <p:tags r:id="rId16"/>
            </p:custDataLst>
          </p:nvPr>
        </p:nvGrpSpPr>
        <p:grpSpPr>
          <a:xfrm>
            <a:off x="691407" y="4952603"/>
            <a:ext cx="533469" cy="533469"/>
            <a:chOff x="4107620" y="3296640"/>
            <a:chExt cx="604504" cy="604504"/>
          </a:xfrm>
        </p:grpSpPr>
        <p:sp>
          <p:nvSpPr>
            <p:cNvPr id="30" name="椭圆 29"/>
            <p:cNvSpPr/>
            <p:nvPr>
              <p:custDataLst>
                <p:tags r:id="rId17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1" name="search-home_86260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32" name="Group 19"/>
          <p:cNvGrpSpPr/>
          <p:nvPr>
            <p:custDataLst>
              <p:tags r:id="rId19"/>
            </p:custDataLst>
          </p:nvPr>
        </p:nvGrpSpPr>
        <p:grpSpPr>
          <a:xfrm>
            <a:off x="691407" y="3491689"/>
            <a:ext cx="533469" cy="533469"/>
            <a:chOff x="4107620" y="3296640"/>
            <a:chExt cx="604504" cy="604504"/>
          </a:xfrm>
        </p:grpSpPr>
        <p:sp>
          <p:nvSpPr>
            <p:cNvPr id="33" name="椭圆 32"/>
            <p:cNvSpPr/>
            <p:nvPr>
              <p:custDataLst>
                <p:tags r:id="rId20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4" name="search-home_86260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cxnSp>
        <p:nvCxnSpPr>
          <p:cNvPr id="35" name="直接连接符 58"/>
          <p:cNvCxnSpPr/>
          <p:nvPr>
            <p:custDataLst>
              <p:tags r:id="rId22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59"/>
          <p:cNvCxnSpPr/>
          <p:nvPr>
            <p:custDataLst>
              <p:tags r:id="rId23"/>
            </p:custDataLst>
          </p:nvPr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1504464" y="2117308"/>
            <a:ext cx="336107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扎实的专业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知识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直接连接符 71"/>
          <p:cNvCxnSpPr/>
          <p:nvPr>
            <p:custDataLst>
              <p:tags r:id="rId25"/>
            </p:custDataLst>
          </p:nvPr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75"/>
          <p:cNvCxnSpPr/>
          <p:nvPr>
            <p:custDataLst>
              <p:tags r:id="rId26"/>
            </p:custDataLst>
          </p:nvPr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00512" y="940870"/>
            <a:ext cx="3157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89052" y="6001082"/>
            <a:ext cx="10361517" cy="859852"/>
            <a:chOff x="-2305032" y="5576765"/>
            <a:chExt cx="17784565" cy="1475854"/>
          </a:xfrm>
        </p:grpSpPr>
        <p:sp>
          <p:nvSpPr>
            <p:cNvPr id="45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/>
          <p:cNvSpPr txBox="1"/>
          <p:nvPr>
            <p:custDataLst>
              <p:tags r:id="rId27"/>
            </p:custDataLst>
          </p:nvPr>
        </p:nvSpPr>
        <p:spPr>
          <a:xfrm>
            <a:off x="1504017" y="3545198"/>
            <a:ext cx="336107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优秀的沟通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能力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490302" y="3545411"/>
            <a:ext cx="336107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乐观的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心态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5490448" y="2153803"/>
            <a:ext cx="336107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奉献的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精神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" name="图片 56" descr="徽标&#10;&#10;描述已自动生成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58" name="图片 57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1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0"/>
            <a:ext cx="12436929" cy="23101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6270" y="838805"/>
            <a:ext cx="315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16845" y="2222929"/>
          <a:ext cx="5475847" cy="316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88301" y="1673702"/>
            <a:ext cx="2128403" cy="308966"/>
            <a:chOff x="6390757" y="1810934"/>
            <a:chExt cx="2128403" cy="308966"/>
          </a:xfrm>
        </p:grpSpPr>
        <p:sp>
          <p:nvSpPr>
            <p:cNvPr id="10" name="平行四边形 9"/>
            <p:cNvSpPr/>
            <p:nvPr/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44590" y="1810934"/>
              <a:ext cx="2044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点击修改图表名称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search-home_86260"/>
            <p:cNvSpPr>
              <a:spLocks noChangeAspect="1"/>
            </p:cNvSpPr>
            <p:nvPr/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88702" y="4271751"/>
            <a:ext cx="3686453" cy="74796"/>
            <a:chOff x="802638" y="3363729"/>
            <a:chExt cx="3686453" cy="74796"/>
          </a:xfrm>
        </p:grpSpPr>
        <p:sp>
          <p:nvSpPr>
            <p:cNvPr id="14" name="平行四边形 13"/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8"/>
            <p:cNvCxnSpPr/>
            <p:nvPr/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7612707" y="2016991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12707" y="3892148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19" name="平行四边形 18"/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连接符 25"/>
            <p:cNvCxnSpPr/>
            <p:nvPr/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7612706" y="2551265"/>
            <a:ext cx="4028293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历经百年积累，截至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月，馆藏总量达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1468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万册。其中，纸本馆藏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470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万册，电子馆藏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998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万册，数据库计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12706" y="4423247"/>
            <a:ext cx="4028293" cy="110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纸本馆藏涵盖各个领域，哲学、语言学、历史学、政治学、法学、经济学、管理学等方面的文献尤其丰富，在东南亚和台湾研究的资料建设方面颇具优势。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63561" y="5974678"/>
            <a:ext cx="10361517" cy="859852"/>
            <a:chOff x="-2305032" y="5576765"/>
            <a:chExt cx="17784565" cy="1475854"/>
          </a:xfrm>
        </p:grpSpPr>
        <p:sp>
          <p:nvSpPr>
            <p:cNvPr id="24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32" name="图片 31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4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0"/>
            <a:ext cx="12436929" cy="23101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512" y="825553"/>
            <a:ext cx="342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3"/>
          <p:cNvSpPr/>
          <p:nvPr/>
        </p:nvSpPr>
        <p:spPr>
          <a:xfrm>
            <a:off x="4507761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66109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66109" y="21931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66109" y="399745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66109" y="424911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66109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66109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: 圆角 49"/>
          <p:cNvSpPr/>
          <p:nvPr/>
        </p:nvSpPr>
        <p:spPr>
          <a:xfrm>
            <a:off x="748825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/>
        </p:nvGraphicFramePr>
        <p:xfrm>
          <a:off x="-131679" y="2249261"/>
          <a:ext cx="4937484" cy="329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214743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点击添加图表名称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29"/>
          <p:cNvSpPr/>
          <p:nvPr/>
        </p:nvSpPr>
        <p:spPr>
          <a:xfrm>
            <a:off x="8323193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181541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81541" y="22058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81541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81541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81541" y="312072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19"/>
          <p:cNvGrpSpPr/>
          <p:nvPr/>
        </p:nvGrpSpPr>
        <p:grpSpPr>
          <a:xfrm>
            <a:off x="8504066" y="4952326"/>
            <a:ext cx="533469" cy="533469"/>
            <a:chOff x="4107620" y="3296640"/>
            <a:chExt cx="604504" cy="604504"/>
          </a:xfrm>
        </p:grpSpPr>
        <p:sp>
          <p:nvSpPr>
            <p:cNvPr id="24" name="椭圆 23"/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5" name="search-home_86260"/>
            <p:cNvSpPr>
              <a:spLocks noChangeAspect="1"/>
            </p:cNvSpPr>
            <p:nvPr/>
          </p:nvSpPr>
          <p:spPr bwMode="auto">
            <a:xfrm>
              <a:off x="4298378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65074" y="3757820"/>
            <a:ext cx="3516196" cy="850162"/>
            <a:chOff x="8165074" y="3821320"/>
            <a:chExt cx="3516196" cy="850162"/>
          </a:xfrm>
        </p:grpSpPr>
        <p:sp>
          <p:nvSpPr>
            <p:cNvPr id="27" name="矩形: 圆角 39"/>
            <p:cNvSpPr/>
            <p:nvPr/>
          </p:nvSpPr>
          <p:spPr>
            <a:xfrm>
              <a:off x="8165074" y="382132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118041" y="3941864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130741" y="4229814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0" name="Group 19"/>
            <p:cNvGrpSpPr/>
            <p:nvPr/>
          </p:nvGrpSpPr>
          <p:grpSpPr>
            <a:xfrm>
              <a:off x="8361541" y="3877922"/>
              <a:ext cx="691518" cy="691518"/>
              <a:chOff x="4107620" y="3296640"/>
              <a:chExt cx="604504" cy="60450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107620" y="3296640"/>
                <a:ext cx="604504" cy="604504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search-home_86260"/>
              <p:cNvSpPr>
                <a:spLocks noChangeAspect="1"/>
              </p:cNvSpPr>
              <p:nvPr/>
            </p:nvSpPr>
            <p:spPr bwMode="auto">
              <a:xfrm>
                <a:off x="4232504" y="3489487"/>
                <a:ext cx="399859" cy="29581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88862 h 440259"/>
                  <a:gd name="T31" fmla="*/ 88862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08" h="4896">
                    <a:moveTo>
                      <a:pt x="6608" y="638"/>
                    </a:moveTo>
                    <a:lnTo>
                      <a:pt x="6608" y="2638"/>
                    </a:lnTo>
                    <a:cubicBezTo>
                      <a:pt x="6608" y="2638"/>
                      <a:pt x="6180" y="2723"/>
                      <a:pt x="6092" y="2734"/>
                    </a:cubicBezTo>
                    <a:cubicBezTo>
                      <a:pt x="6004" y="2745"/>
                      <a:pt x="5728" y="2834"/>
                      <a:pt x="5528" y="2642"/>
                    </a:cubicBezTo>
                    <a:cubicBezTo>
                      <a:pt x="5219" y="2346"/>
                      <a:pt x="4122" y="1254"/>
                      <a:pt x="4122" y="1254"/>
                    </a:cubicBezTo>
                    <a:cubicBezTo>
                      <a:pt x="4122" y="1254"/>
                      <a:pt x="3932" y="1069"/>
                      <a:pt x="3629" y="1229"/>
                    </a:cubicBezTo>
                    <a:cubicBezTo>
                      <a:pt x="3350" y="1376"/>
                      <a:pt x="2936" y="1592"/>
                      <a:pt x="2764" y="1675"/>
                    </a:cubicBezTo>
                    <a:cubicBezTo>
                      <a:pt x="2437" y="1849"/>
                      <a:pt x="2167" y="1574"/>
                      <a:pt x="2167" y="1364"/>
                    </a:cubicBezTo>
                    <a:cubicBezTo>
                      <a:pt x="2167" y="1201"/>
                      <a:pt x="2269" y="1090"/>
                      <a:pt x="2414" y="1009"/>
                    </a:cubicBezTo>
                    <a:cubicBezTo>
                      <a:pt x="2808" y="770"/>
                      <a:pt x="3637" y="305"/>
                      <a:pt x="3983" y="121"/>
                    </a:cubicBezTo>
                    <a:cubicBezTo>
                      <a:pt x="4193" y="9"/>
                      <a:pt x="4344" y="0"/>
                      <a:pt x="4633" y="243"/>
                    </a:cubicBezTo>
                    <a:cubicBezTo>
                      <a:pt x="4988" y="541"/>
                      <a:pt x="5304" y="814"/>
                      <a:pt x="5304" y="814"/>
                    </a:cubicBezTo>
                    <a:cubicBezTo>
                      <a:pt x="5304" y="814"/>
                      <a:pt x="5407" y="900"/>
                      <a:pt x="5571" y="865"/>
                    </a:cubicBezTo>
                    <a:cubicBezTo>
                      <a:pt x="5975" y="780"/>
                      <a:pt x="6608" y="638"/>
                      <a:pt x="6608" y="638"/>
                    </a:cubicBezTo>
                    <a:close/>
                    <a:moveTo>
                      <a:pt x="2241" y="4027"/>
                    </a:moveTo>
                    <a:cubicBezTo>
                      <a:pt x="2294" y="3891"/>
                      <a:pt x="2277" y="3738"/>
                      <a:pt x="2175" y="3633"/>
                    </a:cubicBezTo>
                    <a:cubicBezTo>
                      <a:pt x="2083" y="3540"/>
                      <a:pt x="1950" y="3515"/>
                      <a:pt x="1822" y="3544"/>
                    </a:cubicBezTo>
                    <a:cubicBezTo>
                      <a:pt x="1858" y="3418"/>
                      <a:pt x="1838" y="3283"/>
                      <a:pt x="1746" y="3188"/>
                    </a:cubicBezTo>
                    <a:cubicBezTo>
                      <a:pt x="1654" y="3095"/>
                      <a:pt x="1521" y="3070"/>
                      <a:pt x="1394" y="3099"/>
                    </a:cubicBezTo>
                    <a:cubicBezTo>
                      <a:pt x="1429" y="2973"/>
                      <a:pt x="1409" y="2838"/>
                      <a:pt x="1317" y="2744"/>
                    </a:cubicBezTo>
                    <a:cubicBezTo>
                      <a:pt x="1173" y="2596"/>
                      <a:pt x="924" y="2602"/>
                      <a:pt x="760" y="2758"/>
                    </a:cubicBezTo>
                    <a:cubicBezTo>
                      <a:pt x="597" y="2915"/>
                      <a:pt x="492" y="3198"/>
                      <a:pt x="638" y="3365"/>
                    </a:cubicBezTo>
                    <a:cubicBezTo>
                      <a:pt x="783" y="3531"/>
                      <a:pt x="950" y="3430"/>
                      <a:pt x="1077" y="3401"/>
                    </a:cubicBezTo>
                    <a:cubicBezTo>
                      <a:pt x="1042" y="3527"/>
                      <a:pt x="936" y="3645"/>
                      <a:pt x="1066" y="3810"/>
                    </a:cubicBezTo>
                    <a:cubicBezTo>
                      <a:pt x="1197" y="3975"/>
                      <a:pt x="1378" y="3875"/>
                      <a:pt x="1506" y="3846"/>
                    </a:cubicBezTo>
                    <a:cubicBezTo>
                      <a:pt x="1470" y="3972"/>
                      <a:pt x="1369" y="4101"/>
                      <a:pt x="1494" y="4254"/>
                    </a:cubicBezTo>
                    <a:cubicBezTo>
                      <a:pt x="1621" y="4408"/>
                      <a:pt x="1829" y="4326"/>
                      <a:pt x="1966" y="4283"/>
                    </a:cubicBezTo>
                    <a:cubicBezTo>
                      <a:pt x="1913" y="4419"/>
                      <a:pt x="1799" y="4566"/>
                      <a:pt x="1945" y="4730"/>
                    </a:cubicBezTo>
                    <a:cubicBezTo>
                      <a:pt x="2090" y="4896"/>
                      <a:pt x="2426" y="4819"/>
                      <a:pt x="2590" y="4663"/>
                    </a:cubicBezTo>
                    <a:cubicBezTo>
                      <a:pt x="2753" y="4506"/>
                      <a:pt x="2769" y="4258"/>
                      <a:pt x="2625" y="4110"/>
                    </a:cubicBezTo>
                    <a:cubicBezTo>
                      <a:pt x="2526" y="4008"/>
                      <a:pt x="2378" y="3985"/>
                      <a:pt x="2241" y="4027"/>
                    </a:cubicBezTo>
                    <a:close/>
                    <a:moveTo>
                      <a:pt x="5233" y="2987"/>
                    </a:moveTo>
                    <a:cubicBezTo>
                      <a:pt x="4047" y="1802"/>
                      <a:pt x="4605" y="2359"/>
                      <a:pt x="3967" y="1720"/>
                    </a:cubicBezTo>
                    <a:cubicBezTo>
                      <a:pt x="3967" y="1720"/>
                      <a:pt x="3775" y="1529"/>
                      <a:pt x="3523" y="1640"/>
                    </a:cubicBezTo>
                    <a:cubicBezTo>
                      <a:pt x="3346" y="1718"/>
                      <a:pt x="3117" y="1824"/>
                      <a:pt x="2945" y="1905"/>
                    </a:cubicBezTo>
                    <a:cubicBezTo>
                      <a:pt x="2757" y="2004"/>
                      <a:pt x="2621" y="2034"/>
                      <a:pt x="2557" y="2034"/>
                    </a:cubicBezTo>
                    <a:cubicBezTo>
                      <a:pt x="2192" y="2031"/>
                      <a:pt x="1896" y="1738"/>
                      <a:pt x="1896" y="1373"/>
                    </a:cubicBezTo>
                    <a:cubicBezTo>
                      <a:pt x="1896" y="1137"/>
                      <a:pt x="2022" y="931"/>
                      <a:pt x="2209" y="814"/>
                    </a:cubicBezTo>
                    <a:cubicBezTo>
                      <a:pt x="2472" y="632"/>
                      <a:pt x="3078" y="310"/>
                      <a:pt x="3078" y="310"/>
                    </a:cubicBezTo>
                    <a:cubicBezTo>
                      <a:pt x="3078" y="310"/>
                      <a:pt x="2894" y="76"/>
                      <a:pt x="2489" y="76"/>
                    </a:cubicBezTo>
                    <a:cubicBezTo>
                      <a:pt x="2085" y="76"/>
                      <a:pt x="1240" y="629"/>
                      <a:pt x="1240" y="629"/>
                    </a:cubicBezTo>
                    <a:cubicBezTo>
                      <a:pt x="1240" y="629"/>
                      <a:pt x="1000" y="783"/>
                      <a:pt x="659" y="644"/>
                    </a:cubicBezTo>
                    <a:lnTo>
                      <a:pt x="0" y="415"/>
                    </a:lnTo>
                    <a:lnTo>
                      <a:pt x="0" y="2704"/>
                    </a:lnTo>
                    <a:cubicBezTo>
                      <a:pt x="0" y="2704"/>
                      <a:pt x="188" y="2758"/>
                      <a:pt x="357" y="2827"/>
                    </a:cubicBezTo>
                    <a:cubicBezTo>
                      <a:pt x="395" y="2719"/>
                      <a:pt x="457" y="2618"/>
                      <a:pt x="542" y="2535"/>
                    </a:cubicBezTo>
                    <a:cubicBezTo>
                      <a:pt x="822" y="2268"/>
                      <a:pt x="1287" y="2265"/>
                      <a:pt x="1542" y="2528"/>
                    </a:cubicBezTo>
                    <a:cubicBezTo>
                      <a:pt x="1619" y="2608"/>
                      <a:pt x="1673" y="2703"/>
                      <a:pt x="1700" y="2808"/>
                    </a:cubicBezTo>
                    <a:cubicBezTo>
                      <a:pt x="1803" y="2840"/>
                      <a:pt x="1896" y="2896"/>
                      <a:pt x="1971" y="2973"/>
                    </a:cubicBezTo>
                    <a:cubicBezTo>
                      <a:pt x="2048" y="3053"/>
                      <a:pt x="2101" y="3148"/>
                      <a:pt x="2129" y="3253"/>
                    </a:cubicBezTo>
                    <a:cubicBezTo>
                      <a:pt x="2231" y="3285"/>
                      <a:pt x="2324" y="3341"/>
                      <a:pt x="2399" y="3418"/>
                    </a:cubicBezTo>
                    <a:cubicBezTo>
                      <a:pt x="2484" y="3505"/>
                      <a:pt x="2540" y="3611"/>
                      <a:pt x="2566" y="3725"/>
                    </a:cubicBezTo>
                    <a:cubicBezTo>
                      <a:pt x="2674" y="3756"/>
                      <a:pt x="2771" y="3814"/>
                      <a:pt x="2849" y="3894"/>
                    </a:cubicBezTo>
                    <a:cubicBezTo>
                      <a:pt x="3002" y="4051"/>
                      <a:pt x="3056" y="4265"/>
                      <a:pt x="3023" y="4471"/>
                    </a:cubicBezTo>
                    <a:cubicBezTo>
                      <a:pt x="3024" y="4471"/>
                      <a:pt x="3024" y="4471"/>
                      <a:pt x="3024" y="4472"/>
                    </a:cubicBezTo>
                    <a:cubicBezTo>
                      <a:pt x="3027" y="4475"/>
                      <a:pt x="3119" y="4578"/>
                      <a:pt x="3177" y="4636"/>
                    </a:cubicBezTo>
                    <a:cubicBezTo>
                      <a:pt x="3290" y="4749"/>
                      <a:pt x="3475" y="4749"/>
                      <a:pt x="3588" y="4636"/>
                    </a:cubicBezTo>
                    <a:cubicBezTo>
                      <a:pt x="3700" y="4523"/>
                      <a:pt x="3701" y="4339"/>
                      <a:pt x="3588" y="4225"/>
                    </a:cubicBezTo>
                    <a:cubicBezTo>
                      <a:pt x="3584" y="4221"/>
                      <a:pt x="3180" y="3799"/>
                      <a:pt x="3213" y="3766"/>
                    </a:cubicBezTo>
                    <a:cubicBezTo>
                      <a:pt x="3245" y="3734"/>
                      <a:pt x="3759" y="4269"/>
                      <a:pt x="3769" y="4279"/>
                    </a:cubicBezTo>
                    <a:cubicBezTo>
                      <a:pt x="3882" y="4391"/>
                      <a:pt x="4066" y="4391"/>
                      <a:pt x="4179" y="4279"/>
                    </a:cubicBezTo>
                    <a:cubicBezTo>
                      <a:pt x="4292" y="4166"/>
                      <a:pt x="4292" y="3981"/>
                      <a:pt x="4179" y="3868"/>
                    </a:cubicBezTo>
                    <a:cubicBezTo>
                      <a:pt x="4174" y="3863"/>
                      <a:pt x="4151" y="3841"/>
                      <a:pt x="4142" y="3832"/>
                    </a:cubicBezTo>
                    <a:cubicBezTo>
                      <a:pt x="4142" y="3832"/>
                      <a:pt x="3632" y="3378"/>
                      <a:pt x="3671" y="3339"/>
                    </a:cubicBezTo>
                    <a:cubicBezTo>
                      <a:pt x="3710" y="3300"/>
                      <a:pt x="4343" y="3891"/>
                      <a:pt x="4345" y="3891"/>
                    </a:cubicBezTo>
                    <a:cubicBezTo>
                      <a:pt x="4458" y="3993"/>
                      <a:pt x="4634" y="3992"/>
                      <a:pt x="4743" y="3883"/>
                    </a:cubicBezTo>
                    <a:cubicBezTo>
                      <a:pt x="4850" y="3776"/>
                      <a:pt x="4852" y="3608"/>
                      <a:pt x="4758" y="3494"/>
                    </a:cubicBezTo>
                    <a:cubicBezTo>
                      <a:pt x="4756" y="3488"/>
                      <a:pt x="4275" y="2986"/>
                      <a:pt x="4312" y="2948"/>
                    </a:cubicBezTo>
                    <a:cubicBezTo>
                      <a:pt x="4351" y="2910"/>
                      <a:pt x="4826" y="3400"/>
                      <a:pt x="4827" y="3401"/>
                    </a:cubicBezTo>
                    <a:cubicBezTo>
                      <a:pt x="4940" y="3513"/>
                      <a:pt x="5124" y="3513"/>
                      <a:pt x="5238" y="3401"/>
                    </a:cubicBezTo>
                    <a:cubicBezTo>
                      <a:pt x="5350" y="3288"/>
                      <a:pt x="5350" y="3103"/>
                      <a:pt x="5238" y="2990"/>
                    </a:cubicBezTo>
                    <a:cubicBezTo>
                      <a:pt x="5236" y="2989"/>
                      <a:pt x="5234" y="2988"/>
                      <a:pt x="5233" y="29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349644" y="2836010"/>
            <a:ext cx="3492713" cy="850162"/>
            <a:chOff x="4349644" y="2874110"/>
            <a:chExt cx="3492713" cy="850162"/>
          </a:xfrm>
        </p:grpSpPr>
        <p:sp>
          <p:nvSpPr>
            <p:cNvPr id="34" name="矩形: 圆角 26"/>
            <p:cNvSpPr/>
            <p:nvPr/>
          </p:nvSpPr>
          <p:spPr>
            <a:xfrm>
              <a:off x="4349644" y="287411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264509" y="2972190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77209" y="3272840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571809" y="2941415"/>
              <a:ext cx="691518" cy="691518"/>
              <a:chOff x="4615353" y="2941415"/>
              <a:chExt cx="691518" cy="691518"/>
            </a:xfrm>
          </p:grpSpPr>
          <p:sp>
            <p:nvSpPr>
              <p:cNvPr id="38" name="search-home_86260"/>
              <p:cNvSpPr>
                <a:spLocks noChangeAspect="1"/>
              </p:cNvSpPr>
              <p:nvPr/>
            </p:nvSpPr>
            <p:spPr bwMode="auto">
              <a:xfrm>
                <a:off x="4720921" y="3061472"/>
                <a:ext cx="546131" cy="411070"/>
              </a:xfrm>
              <a:custGeom>
                <a:avLst/>
                <a:gdLst>
                  <a:gd name="connsiteX0" fmla="*/ 29701 w 576141"/>
                  <a:gd name="connsiteY0" fmla="*/ 378139 h 433658"/>
                  <a:gd name="connsiteX1" fmla="*/ 18079 w 576141"/>
                  <a:gd name="connsiteY1" fmla="*/ 391050 h 433658"/>
                  <a:gd name="connsiteX2" fmla="*/ 18079 w 576141"/>
                  <a:gd name="connsiteY2" fmla="*/ 403962 h 433658"/>
                  <a:gd name="connsiteX3" fmla="*/ 29701 w 576141"/>
                  <a:gd name="connsiteY3" fmla="*/ 416873 h 433658"/>
                  <a:gd name="connsiteX4" fmla="*/ 282804 w 576141"/>
                  <a:gd name="connsiteY4" fmla="*/ 416873 h 433658"/>
                  <a:gd name="connsiteX5" fmla="*/ 295718 w 576141"/>
                  <a:gd name="connsiteY5" fmla="*/ 403962 h 433658"/>
                  <a:gd name="connsiteX6" fmla="*/ 295718 w 576141"/>
                  <a:gd name="connsiteY6" fmla="*/ 391050 h 433658"/>
                  <a:gd name="connsiteX7" fmla="*/ 282804 w 576141"/>
                  <a:gd name="connsiteY7" fmla="*/ 378139 h 433658"/>
                  <a:gd name="connsiteX8" fmla="*/ 36158 w 576141"/>
                  <a:gd name="connsiteY8" fmla="*/ 329075 h 433658"/>
                  <a:gd name="connsiteX9" fmla="*/ 276347 w 576141"/>
                  <a:gd name="connsiteY9" fmla="*/ 329075 h 433658"/>
                  <a:gd name="connsiteX10" fmla="*/ 287969 w 576141"/>
                  <a:gd name="connsiteY10" fmla="*/ 340695 h 433658"/>
                  <a:gd name="connsiteX11" fmla="*/ 287969 w 576141"/>
                  <a:gd name="connsiteY11" fmla="*/ 353607 h 433658"/>
                  <a:gd name="connsiteX12" fmla="*/ 284095 w 576141"/>
                  <a:gd name="connsiteY12" fmla="*/ 361354 h 433658"/>
                  <a:gd name="connsiteX13" fmla="*/ 299592 w 576141"/>
                  <a:gd name="connsiteY13" fmla="*/ 361354 h 433658"/>
                  <a:gd name="connsiteX14" fmla="*/ 312505 w 576141"/>
                  <a:gd name="connsiteY14" fmla="*/ 372974 h 433658"/>
                  <a:gd name="connsiteX15" fmla="*/ 312505 w 576141"/>
                  <a:gd name="connsiteY15" fmla="*/ 420747 h 433658"/>
                  <a:gd name="connsiteX16" fmla="*/ 299592 w 576141"/>
                  <a:gd name="connsiteY16" fmla="*/ 433658 h 433658"/>
                  <a:gd name="connsiteX17" fmla="*/ 11622 w 576141"/>
                  <a:gd name="connsiteY17" fmla="*/ 433658 h 433658"/>
                  <a:gd name="connsiteX18" fmla="*/ 0 w 576141"/>
                  <a:gd name="connsiteY18" fmla="*/ 420747 h 433658"/>
                  <a:gd name="connsiteX19" fmla="*/ 0 w 576141"/>
                  <a:gd name="connsiteY19" fmla="*/ 372974 h 433658"/>
                  <a:gd name="connsiteX20" fmla="*/ 11622 w 576141"/>
                  <a:gd name="connsiteY20" fmla="*/ 361354 h 433658"/>
                  <a:gd name="connsiteX21" fmla="*/ 27118 w 576141"/>
                  <a:gd name="connsiteY21" fmla="*/ 361354 h 433658"/>
                  <a:gd name="connsiteX22" fmla="*/ 24536 w 576141"/>
                  <a:gd name="connsiteY22" fmla="*/ 353607 h 433658"/>
                  <a:gd name="connsiteX23" fmla="*/ 24536 w 576141"/>
                  <a:gd name="connsiteY23" fmla="*/ 340695 h 433658"/>
                  <a:gd name="connsiteX24" fmla="*/ 36158 w 576141"/>
                  <a:gd name="connsiteY24" fmla="*/ 329075 h 433658"/>
                  <a:gd name="connsiteX25" fmla="*/ 559330 w 576141"/>
                  <a:gd name="connsiteY25" fmla="*/ 308413 h 433658"/>
                  <a:gd name="connsiteX26" fmla="*/ 572221 w 576141"/>
                  <a:gd name="connsiteY26" fmla="*/ 316153 h 433658"/>
                  <a:gd name="connsiteX27" fmla="*/ 574800 w 576141"/>
                  <a:gd name="connsiteY27" fmla="*/ 326473 h 433658"/>
                  <a:gd name="connsiteX28" fmla="*/ 552884 w 576141"/>
                  <a:gd name="connsiteY28" fmla="*/ 363884 h 433658"/>
                  <a:gd name="connsiteX29" fmla="*/ 543860 w 576141"/>
                  <a:gd name="connsiteY29" fmla="*/ 366464 h 433658"/>
                  <a:gd name="connsiteX30" fmla="*/ 530969 w 576141"/>
                  <a:gd name="connsiteY30" fmla="*/ 358724 h 433658"/>
                  <a:gd name="connsiteX31" fmla="*/ 528390 w 576141"/>
                  <a:gd name="connsiteY31" fmla="*/ 349694 h 433658"/>
                  <a:gd name="connsiteX32" fmla="*/ 550306 w 576141"/>
                  <a:gd name="connsiteY32" fmla="*/ 312283 h 433658"/>
                  <a:gd name="connsiteX33" fmla="*/ 559330 w 576141"/>
                  <a:gd name="connsiteY33" fmla="*/ 308413 h 433658"/>
                  <a:gd name="connsiteX34" fmla="*/ 99378 w 576141"/>
                  <a:gd name="connsiteY34" fmla="*/ 189748 h 433658"/>
                  <a:gd name="connsiteX35" fmla="*/ 224706 w 576141"/>
                  <a:gd name="connsiteY35" fmla="*/ 263286 h 433658"/>
                  <a:gd name="connsiteX36" fmla="*/ 227290 w 576141"/>
                  <a:gd name="connsiteY36" fmla="*/ 272317 h 433658"/>
                  <a:gd name="connsiteX37" fmla="*/ 223414 w 576141"/>
                  <a:gd name="connsiteY37" fmla="*/ 278767 h 433658"/>
                  <a:gd name="connsiteX38" fmla="*/ 214369 w 576141"/>
                  <a:gd name="connsiteY38" fmla="*/ 281348 h 433658"/>
                  <a:gd name="connsiteX39" fmla="*/ 87749 w 576141"/>
                  <a:gd name="connsiteY39" fmla="*/ 209100 h 433658"/>
                  <a:gd name="connsiteX40" fmla="*/ 85165 w 576141"/>
                  <a:gd name="connsiteY40" fmla="*/ 198779 h 433658"/>
                  <a:gd name="connsiteX41" fmla="*/ 89041 w 576141"/>
                  <a:gd name="connsiteY41" fmla="*/ 192328 h 433658"/>
                  <a:gd name="connsiteX42" fmla="*/ 99378 w 576141"/>
                  <a:gd name="connsiteY42" fmla="*/ 189748 h 433658"/>
                  <a:gd name="connsiteX43" fmla="*/ 197569 w 576141"/>
                  <a:gd name="connsiteY43" fmla="*/ 33648 h 433658"/>
                  <a:gd name="connsiteX44" fmla="*/ 311280 w 576141"/>
                  <a:gd name="connsiteY44" fmla="*/ 98172 h 433658"/>
                  <a:gd name="connsiteX45" fmla="*/ 313864 w 576141"/>
                  <a:gd name="connsiteY45" fmla="*/ 108496 h 433658"/>
                  <a:gd name="connsiteX46" fmla="*/ 280268 w 576141"/>
                  <a:gd name="connsiteY46" fmla="*/ 167859 h 433658"/>
                  <a:gd name="connsiteX47" fmla="*/ 532240 w 576141"/>
                  <a:gd name="connsiteY47" fmla="*/ 298198 h 433658"/>
                  <a:gd name="connsiteX48" fmla="*/ 534825 w 576141"/>
                  <a:gd name="connsiteY48" fmla="*/ 307231 h 433658"/>
                  <a:gd name="connsiteX49" fmla="*/ 516734 w 576141"/>
                  <a:gd name="connsiteY49" fmla="*/ 339494 h 433658"/>
                  <a:gd name="connsiteX50" fmla="*/ 507689 w 576141"/>
                  <a:gd name="connsiteY50" fmla="*/ 342075 h 433658"/>
                  <a:gd name="connsiteX51" fmla="*/ 268638 w 576141"/>
                  <a:gd name="connsiteY51" fmla="*/ 188506 h 433658"/>
                  <a:gd name="connsiteX52" fmla="*/ 233750 w 576141"/>
                  <a:gd name="connsiteY52" fmla="*/ 247869 h 433658"/>
                  <a:gd name="connsiteX53" fmla="*/ 224704 w 576141"/>
                  <a:gd name="connsiteY53" fmla="*/ 250450 h 433658"/>
                  <a:gd name="connsiteX54" fmla="*/ 110994 w 576141"/>
                  <a:gd name="connsiteY54" fmla="*/ 184635 h 433658"/>
                  <a:gd name="connsiteX55" fmla="*/ 108409 w 576141"/>
                  <a:gd name="connsiteY55" fmla="*/ 174311 h 433658"/>
                  <a:gd name="connsiteX56" fmla="*/ 188524 w 576141"/>
                  <a:gd name="connsiteY56" fmla="*/ 36229 h 433658"/>
                  <a:gd name="connsiteX57" fmla="*/ 197569 w 576141"/>
                  <a:gd name="connsiteY57" fmla="*/ 33648 h 433658"/>
                  <a:gd name="connsiteX58" fmla="*/ 207895 w 576141"/>
                  <a:gd name="connsiteY58" fmla="*/ 1345 h 433658"/>
                  <a:gd name="connsiteX59" fmla="*/ 334515 w 576141"/>
                  <a:gd name="connsiteY59" fmla="*/ 73711 h 433658"/>
                  <a:gd name="connsiteX60" fmla="*/ 337099 w 576141"/>
                  <a:gd name="connsiteY60" fmla="*/ 84050 h 433658"/>
                  <a:gd name="connsiteX61" fmla="*/ 333223 w 576141"/>
                  <a:gd name="connsiteY61" fmla="*/ 90511 h 433658"/>
                  <a:gd name="connsiteX62" fmla="*/ 322886 w 576141"/>
                  <a:gd name="connsiteY62" fmla="*/ 93095 h 433658"/>
                  <a:gd name="connsiteX63" fmla="*/ 197558 w 576141"/>
                  <a:gd name="connsiteY63" fmla="*/ 20729 h 433658"/>
                  <a:gd name="connsiteX64" fmla="*/ 194974 w 576141"/>
                  <a:gd name="connsiteY64" fmla="*/ 10390 h 433658"/>
                  <a:gd name="connsiteX65" fmla="*/ 197558 w 576141"/>
                  <a:gd name="connsiteY65" fmla="*/ 3929 h 433658"/>
                  <a:gd name="connsiteX66" fmla="*/ 207895 w 576141"/>
                  <a:gd name="connsiteY66" fmla="*/ 1345 h 43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76141" h="433658">
                    <a:moveTo>
                      <a:pt x="29701" y="378139"/>
                    </a:moveTo>
                    <a:cubicBezTo>
                      <a:pt x="23244" y="378139"/>
                      <a:pt x="18079" y="384594"/>
                      <a:pt x="18079" y="391050"/>
                    </a:cubicBezTo>
                    <a:lnTo>
                      <a:pt x="18079" y="403962"/>
                    </a:lnTo>
                    <a:cubicBezTo>
                      <a:pt x="18079" y="410417"/>
                      <a:pt x="23244" y="416873"/>
                      <a:pt x="29701" y="416873"/>
                    </a:cubicBezTo>
                    <a:lnTo>
                      <a:pt x="282804" y="416873"/>
                    </a:lnTo>
                    <a:cubicBezTo>
                      <a:pt x="289261" y="416873"/>
                      <a:pt x="295718" y="410417"/>
                      <a:pt x="295718" y="403962"/>
                    </a:cubicBezTo>
                    <a:lnTo>
                      <a:pt x="295718" y="391050"/>
                    </a:lnTo>
                    <a:cubicBezTo>
                      <a:pt x="295718" y="384594"/>
                      <a:pt x="289261" y="378139"/>
                      <a:pt x="282804" y="378139"/>
                    </a:cubicBezTo>
                    <a:close/>
                    <a:moveTo>
                      <a:pt x="36158" y="329075"/>
                    </a:moveTo>
                    <a:lnTo>
                      <a:pt x="276347" y="329075"/>
                    </a:lnTo>
                    <a:cubicBezTo>
                      <a:pt x="282804" y="329075"/>
                      <a:pt x="287969" y="334240"/>
                      <a:pt x="287969" y="340695"/>
                    </a:cubicBezTo>
                    <a:lnTo>
                      <a:pt x="287969" y="353607"/>
                    </a:lnTo>
                    <a:cubicBezTo>
                      <a:pt x="287969" y="356189"/>
                      <a:pt x="286678" y="358771"/>
                      <a:pt x="284095" y="361354"/>
                    </a:cubicBezTo>
                    <a:lnTo>
                      <a:pt x="299592" y="361354"/>
                    </a:lnTo>
                    <a:cubicBezTo>
                      <a:pt x="306048" y="361354"/>
                      <a:pt x="312505" y="366518"/>
                      <a:pt x="312505" y="372974"/>
                    </a:cubicBezTo>
                    <a:lnTo>
                      <a:pt x="312505" y="420747"/>
                    </a:lnTo>
                    <a:cubicBezTo>
                      <a:pt x="312505" y="427202"/>
                      <a:pt x="306048" y="433658"/>
                      <a:pt x="299592" y="433658"/>
                    </a:cubicBezTo>
                    <a:lnTo>
                      <a:pt x="11622" y="433658"/>
                    </a:lnTo>
                    <a:cubicBezTo>
                      <a:pt x="5165" y="433658"/>
                      <a:pt x="0" y="427202"/>
                      <a:pt x="0" y="420747"/>
                    </a:cubicBezTo>
                    <a:lnTo>
                      <a:pt x="0" y="372974"/>
                    </a:lnTo>
                    <a:cubicBezTo>
                      <a:pt x="0" y="366518"/>
                      <a:pt x="5165" y="361354"/>
                      <a:pt x="11622" y="361354"/>
                    </a:cubicBezTo>
                    <a:lnTo>
                      <a:pt x="27118" y="361354"/>
                    </a:lnTo>
                    <a:cubicBezTo>
                      <a:pt x="25827" y="358771"/>
                      <a:pt x="24536" y="356189"/>
                      <a:pt x="24536" y="353607"/>
                    </a:cubicBezTo>
                    <a:lnTo>
                      <a:pt x="24536" y="340695"/>
                    </a:lnTo>
                    <a:cubicBezTo>
                      <a:pt x="24536" y="334240"/>
                      <a:pt x="29701" y="329075"/>
                      <a:pt x="36158" y="329075"/>
                    </a:cubicBezTo>
                    <a:close/>
                    <a:moveTo>
                      <a:pt x="559330" y="308413"/>
                    </a:moveTo>
                    <a:lnTo>
                      <a:pt x="572221" y="316153"/>
                    </a:lnTo>
                    <a:cubicBezTo>
                      <a:pt x="576089" y="318733"/>
                      <a:pt x="577378" y="322603"/>
                      <a:pt x="574800" y="326473"/>
                    </a:cubicBezTo>
                    <a:lnTo>
                      <a:pt x="552884" y="363884"/>
                    </a:lnTo>
                    <a:cubicBezTo>
                      <a:pt x="551595" y="367754"/>
                      <a:pt x="546438" y="369044"/>
                      <a:pt x="543860" y="366464"/>
                    </a:cubicBezTo>
                    <a:lnTo>
                      <a:pt x="530969" y="358724"/>
                    </a:lnTo>
                    <a:cubicBezTo>
                      <a:pt x="527101" y="357434"/>
                      <a:pt x="525812" y="352274"/>
                      <a:pt x="528390" y="349694"/>
                    </a:cubicBezTo>
                    <a:lnTo>
                      <a:pt x="550306" y="312283"/>
                    </a:lnTo>
                    <a:cubicBezTo>
                      <a:pt x="551595" y="308413"/>
                      <a:pt x="556752" y="307123"/>
                      <a:pt x="559330" y="308413"/>
                    </a:cubicBezTo>
                    <a:close/>
                    <a:moveTo>
                      <a:pt x="99378" y="189748"/>
                    </a:moveTo>
                    <a:lnTo>
                      <a:pt x="224706" y="263286"/>
                    </a:lnTo>
                    <a:cubicBezTo>
                      <a:pt x="228582" y="264576"/>
                      <a:pt x="229874" y="269736"/>
                      <a:pt x="227290" y="272317"/>
                    </a:cubicBezTo>
                    <a:lnTo>
                      <a:pt x="223414" y="278767"/>
                    </a:lnTo>
                    <a:cubicBezTo>
                      <a:pt x="222122" y="282638"/>
                      <a:pt x="216954" y="283928"/>
                      <a:pt x="214369" y="281348"/>
                    </a:cubicBezTo>
                    <a:lnTo>
                      <a:pt x="87749" y="209100"/>
                    </a:lnTo>
                    <a:cubicBezTo>
                      <a:pt x="83873" y="206520"/>
                      <a:pt x="83873" y="202649"/>
                      <a:pt x="85165" y="198779"/>
                    </a:cubicBezTo>
                    <a:lnTo>
                      <a:pt x="89041" y="192328"/>
                    </a:lnTo>
                    <a:cubicBezTo>
                      <a:pt x="91625" y="189748"/>
                      <a:pt x="95501" y="188458"/>
                      <a:pt x="99378" y="189748"/>
                    </a:cubicBezTo>
                    <a:close/>
                    <a:moveTo>
                      <a:pt x="197569" y="33648"/>
                    </a:moveTo>
                    <a:lnTo>
                      <a:pt x="311280" y="98172"/>
                    </a:lnTo>
                    <a:cubicBezTo>
                      <a:pt x="315156" y="100753"/>
                      <a:pt x="316448" y="105915"/>
                      <a:pt x="313864" y="108496"/>
                    </a:cubicBezTo>
                    <a:lnTo>
                      <a:pt x="280268" y="167859"/>
                    </a:lnTo>
                    <a:lnTo>
                      <a:pt x="532240" y="298198"/>
                    </a:lnTo>
                    <a:cubicBezTo>
                      <a:pt x="536117" y="299488"/>
                      <a:pt x="537409" y="304650"/>
                      <a:pt x="534825" y="307231"/>
                    </a:cubicBezTo>
                    <a:lnTo>
                      <a:pt x="516734" y="339494"/>
                    </a:lnTo>
                    <a:cubicBezTo>
                      <a:pt x="515442" y="342075"/>
                      <a:pt x="510273" y="343365"/>
                      <a:pt x="507689" y="342075"/>
                    </a:cubicBezTo>
                    <a:lnTo>
                      <a:pt x="268638" y="188506"/>
                    </a:lnTo>
                    <a:lnTo>
                      <a:pt x="233750" y="247869"/>
                    </a:lnTo>
                    <a:cubicBezTo>
                      <a:pt x="232457" y="250450"/>
                      <a:pt x="227289" y="251740"/>
                      <a:pt x="224704" y="250450"/>
                    </a:cubicBezTo>
                    <a:lnTo>
                      <a:pt x="110994" y="184635"/>
                    </a:lnTo>
                    <a:cubicBezTo>
                      <a:pt x="107117" y="182054"/>
                      <a:pt x="105825" y="178183"/>
                      <a:pt x="108409" y="174311"/>
                    </a:cubicBezTo>
                    <a:lnTo>
                      <a:pt x="188524" y="36229"/>
                    </a:lnTo>
                    <a:cubicBezTo>
                      <a:pt x="189816" y="32358"/>
                      <a:pt x="194985" y="31067"/>
                      <a:pt x="197569" y="33648"/>
                    </a:cubicBezTo>
                    <a:close/>
                    <a:moveTo>
                      <a:pt x="207895" y="1345"/>
                    </a:moveTo>
                    <a:lnTo>
                      <a:pt x="334515" y="73711"/>
                    </a:lnTo>
                    <a:cubicBezTo>
                      <a:pt x="337099" y="76296"/>
                      <a:pt x="338391" y="80173"/>
                      <a:pt x="337099" y="84050"/>
                    </a:cubicBezTo>
                    <a:lnTo>
                      <a:pt x="333223" y="90511"/>
                    </a:lnTo>
                    <a:cubicBezTo>
                      <a:pt x="330639" y="94388"/>
                      <a:pt x="326763" y="95680"/>
                      <a:pt x="322886" y="93095"/>
                    </a:cubicBezTo>
                    <a:lnTo>
                      <a:pt x="197558" y="20729"/>
                    </a:lnTo>
                    <a:cubicBezTo>
                      <a:pt x="193682" y="18144"/>
                      <a:pt x="192390" y="14267"/>
                      <a:pt x="194974" y="10390"/>
                    </a:cubicBezTo>
                    <a:lnTo>
                      <a:pt x="197558" y="3929"/>
                    </a:lnTo>
                    <a:cubicBezTo>
                      <a:pt x="200142" y="52"/>
                      <a:pt x="204018" y="-1240"/>
                      <a:pt x="207895" y="13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615353" y="2941415"/>
                <a:ext cx="691518" cy="69151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752434" y="4936508"/>
            <a:ext cx="533469" cy="533469"/>
            <a:chOff x="4717131" y="4936508"/>
            <a:chExt cx="533469" cy="533469"/>
          </a:xfrm>
        </p:grpSpPr>
        <p:sp>
          <p:nvSpPr>
            <p:cNvPr id="41" name="search-home_86260"/>
            <p:cNvSpPr>
              <a:spLocks noChangeAspect="1"/>
            </p:cNvSpPr>
            <p:nvPr/>
          </p:nvSpPr>
          <p:spPr bwMode="auto">
            <a:xfrm>
              <a:off x="4860534" y="5018553"/>
              <a:ext cx="260563" cy="361986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455839 w 606244"/>
                <a:gd name="T53" fmla="*/ 455839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07" h="6827">
                  <a:moveTo>
                    <a:pt x="4907" y="3413"/>
                  </a:moveTo>
                  <a:lnTo>
                    <a:pt x="4907" y="1600"/>
                  </a:lnTo>
                  <a:cubicBezTo>
                    <a:pt x="4907" y="1305"/>
                    <a:pt x="4668" y="1067"/>
                    <a:pt x="4373" y="1067"/>
                  </a:cubicBezTo>
                  <a:cubicBezTo>
                    <a:pt x="4337" y="1067"/>
                    <a:pt x="4301" y="1070"/>
                    <a:pt x="4267" y="1077"/>
                  </a:cubicBezTo>
                  <a:lnTo>
                    <a:pt x="4267" y="533"/>
                  </a:lnTo>
                  <a:cubicBezTo>
                    <a:pt x="4267" y="239"/>
                    <a:pt x="4028" y="0"/>
                    <a:pt x="3733" y="0"/>
                  </a:cubicBezTo>
                  <a:cubicBezTo>
                    <a:pt x="3442" y="0"/>
                    <a:pt x="3206" y="233"/>
                    <a:pt x="3200" y="523"/>
                  </a:cubicBezTo>
                  <a:lnTo>
                    <a:pt x="3200" y="523"/>
                  </a:lnTo>
                  <a:cubicBezTo>
                    <a:pt x="3194" y="233"/>
                    <a:pt x="2958" y="0"/>
                    <a:pt x="2667" y="0"/>
                  </a:cubicBezTo>
                  <a:cubicBezTo>
                    <a:pt x="2376" y="0"/>
                    <a:pt x="2139" y="233"/>
                    <a:pt x="2134" y="523"/>
                  </a:cubicBezTo>
                  <a:lnTo>
                    <a:pt x="2133" y="523"/>
                  </a:lnTo>
                  <a:cubicBezTo>
                    <a:pt x="2127" y="233"/>
                    <a:pt x="1891" y="0"/>
                    <a:pt x="1600" y="0"/>
                  </a:cubicBezTo>
                  <a:cubicBezTo>
                    <a:pt x="1309" y="0"/>
                    <a:pt x="1073" y="233"/>
                    <a:pt x="1067" y="523"/>
                  </a:cubicBezTo>
                  <a:lnTo>
                    <a:pt x="1066" y="523"/>
                  </a:lnTo>
                  <a:cubicBezTo>
                    <a:pt x="1061" y="233"/>
                    <a:pt x="824" y="0"/>
                    <a:pt x="533" y="0"/>
                  </a:cubicBezTo>
                  <a:cubicBezTo>
                    <a:pt x="239" y="0"/>
                    <a:pt x="0" y="239"/>
                    <a:pt x="0" y="533"/>
                  </a:cubicBezTo>
                  <a:lnTo>
                    <a:pt x="0" y="3200"/>
                  </a:lnTo>
                  <a:lnTo>
                    <a:pt x="427" y="4267"/>
                  </a:lnTo>
                  <a:lnTo>
                    <a:pt x="427" y="6827"/>
                  </a:lnTo>
                  <a:lnTo>
                    <a:pt x="3840" y="6827"/>
                  </a:lnTo>
                  <a:lnTo>
                    <a:pt x="3840" y="6187"/>
                  </a:lnTo>
                  <a:lnTo>
                    <a:pt x="4693" y="6187"/>
                  </a:lnTo>
                  <a:lnTo>
                    <a:pt x="4693" y="5547"/>
                  </a:lnTo>
                  <a:lnTo>
                    <a:pt x="3840" y="5547"/>
                  </a:lnTo>
                  <a:lnTo>
                    <a:pt x="3840" y="4267"/>
                  </a:lnTo>
                  <a:lnTo>
                    <a:pt x="4907" y="3413"/>
                  </a:lnTo>
                  <a:close/>
                  <a:moveTo>
                    <a:pt x="3200" y="6187"/>
                  </a:moveTo>
                  <a:lnTo>
                    <a:pt x="1067" y="6187"/>
                  </a:lnTo>
                  <a:lnTo>
                    <a:pt x="1067" y="5547"/>
                  </a:lnTo>
                  <a:lnTo>
                    <a:pt x="3200" y="5547"/>
                  </a:lnTo>
                  <a:lnTo>
                    <a:pt x="3200" y="6187"/>
                  </a:lnTo>
                  <a:close/>
                  <a:moveTo>
                    <a:pt x="3200" y="3959"/>
                  </a:moveTo>
                  <a:lnTo>
                    <a:pt x="3200" y="4907"/>
                  </a:lnTo>
                  <a:lnTo>
                    <a:pt x="1067" y="4907"/>
                  </a:lnTo>
                  <a:lnTo>
                    <a:pt x="1067" y="4143"/>
                  </a:lnTo>
                  <a:lnTo>
                    <a:pt x="640" y="3077"/>
                  </a:lnTo>
                  <a:lnTo>
                    <a:pt x="640" y="1184"/>
                  </a:lnTo>
                  <a:lnTo>
                    <a:pt x="3627" y="1184"/>
                  </a:lnTo>
                  <a:lnTo>
                    <a:pt x="3627" y="1861"/>
                  </a:lnTo>
                  <a:lnTo>
                    <a:pt x="4267" y="1731"/>
                  </a:lnTo>
                  <a:lnTo>
                    <a:pt x="4267" y="3106"/>
                  </a:lnTo>
                  <a:lnTo>
                    <a:pt x="3200" y="395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4717131" y="4936508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52434" y="3949005"/>
            <a:ext cx="533469" cy="533469"/>
            <a:chOff x="4744965" y="3949005"/>
            <a:chExt cx="533469" cy="533469"/>
          </a:xfrm>
        </p:grpSpPr>
        <p:sp>
          <p:nvSpPr>
            <p:cNvPr id="44" name="search-home_86260"/>
            <p:cNvSpPr>
              <a:spLocks noChangeAspect="1"/>
            </p:cNvSpPr>
            <p:nvPr/>
          </p:nvSpPr>
          <p:spPr bwMode="auto">
            <a:xfrm>
              <a:off x="4822603" y="4087546"/>
              <a:ext cx="394990" cy="300094"/>
            </a:xfrm>
            <a:custGeom>
              <a:avLst/>
              <a:gdLst>
                <a:gd name="T0" fmla="*/ 2606 w 2606"/>
                <a:gd name="T1" fmla="*/ 1015 h 1983"/>
                <a:gd name="T2" fmla="*/ 2601 w 2606"/>
                <a:gd name="T3" fmla="*/ 987 h 1983"/>
                <a:gd name="T4" fmla="*/ 2600 w 2606"/>
                <a:gd name="T5" fmla="*/ 987 h 1983"/>
                <a:gd name="T6" fmla="*/ 2411 w 2606"/>
                <a:gd name="T7" fmla="*/ 143 h 1983"/>
                <a:gd name="T8" fmla="*/ 2411 w 2606"/>
                <a:gd name="T9" fmla="*/ 0 h 1983"/>
                <a:gd name="T10" fmla="*/ 2139 w 2606"/>
                <a:gd name="T11" fmla="*/ 0 h 1983"/>
                <a:gd name="T12" fmla="*/ 2139 w 2606"/>
                <a:gd name="T13" fmla="*/ 0 h 1983"/>
                <a:gd name="T14" fmla="*/ 467 w 2606"/>
                <a:gd name="T15" fmla="*/ 0 h 1983"/>
                <a:gd name="T16" fmla="*/ 466 w 2606"/>
                <a:gd name="T17" fmla="*/ 0 h 1983"/>
                <a:gd name="T18" fmla="*/ 123 w 2606"/>
                <a:gd name="T19" fmla="*/ 71 h 1983"/>
                <a:gd name="T20" fmla="*/ 359 w 2606"/>
                <a:gd name="T21" fmla="*/ 143 h 1983"/>
                <a:gd name="T22" fmla="*/ 6 w 2606"/>
                <a:gd name="T23" fmla="*/ 987 h 1983"/>
                <a:gd name="T24" fmla="*/ 1 w 2606"/>
                <a:gd name="T25" fmla="*/ 1012 h 1983"/>
                <a:gd name="T26" fmla="*/ 0 w 2606"/>
                <a:gd name="T27" fmla="*/ 1022 h 1983"/>
                <a:gd name="T28" fmla="*/ 467 w 2606"/>
                <a:gd name="T29" fmla="*/ 1482 h 1983"/>
                <a:gd name="T30" fmla="*/ 934 w 2606"/>
                <a:gd name="T31" fmla="*/ 1015 h 1983"/>
                <a:gd name="T32" fmla="*/ 932 w 2606"/>
                <a:gd name="T33" fmla="*/ 1007 h 1983"/>
                <a:gd name="T34" fmla="*/ 928 w 2606"/>
                <a:gd name="T35" fmla="*/ 987 h 1983"/>
                <a:gd name="T36" fmla="*/ 575 w 2606"/>
                <a:gd name="T37" fmla="*/ 143 h 1983"/>
                <a:gd name="T38" fmla="*/ 1231 w 2606"/>
                <a:gd name="T39" fmla="*/ 1839 h 1983"/>
                <a:gd name="T40" fmla="*/ 718 w 2606"/>
                <a:gd name="T41" fmla="*/ 1911 h 1983"/>
                <a:gd name="T42" fmla="*/ 1817 w 2606"/>
                <a:gd name="T43" fmla="*/ 1983 h 1983"/>
                <a:gd name="T44" fmla="*/ 1817 w 2606"/>
                <a:gd name="T45" fmla="*/ 1839 h 1983"/>
                <a:gd name="T46" fmla="*/ 1375 w 2606"/>
                <a:gd name="T47" fmla="*/ 143 h 1983"/>
                <a:gd name="T48" fmla="*/ 1678 w 2606"/>
                <a:gd name="T49" fmla="*/ 987 h 1983"/>
                <a:gd name="T50" fmla="*/ 1678 w 2606"/>
                <a:gd name="T51" fmla="*/ 987 h 1983"/>
                <a:gd name="T52" fmla="*/ 1672 w 2606"/>
                <a:gd name="T53" fmla="*/ 1015 h 1983"/>
                <a:gd name="T54" fmla="*/ 1673 w 2606"/>
                <a:gd name="T55" fmla="*/ 1022 h 1983"/>
                <a:gd name="T56" fmla="*/ 2606 w 2606"/>
                <a:gd name="T57" fmla="*/ 1015 h 1983"/>
                <a:gd name="T58" fmla="*/ 467 w 2606"/>
                <a:gd name="T59" fmla="*/ 257 h 1983"/>
                <a:gd name="T60" fmla="*/ 179 w 2606"/>
                <a:gd name="T61" fmla="*/ 943 h 1983"/>
                <a:gd name="T62" fmla="*/ 2139 w 2606"/>
                <a:gd name="T63" fmla="*/ 257 h 1983"/>
                <a:gd name="T64" fmla="*/ 1852 w 2606"/>
                <a:gd name="T65" fmla="*/ 943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6" h="1983">
                  <a:moveTo>
                    <a:pt x="2606" y="1015"/>
                  </a:moveTo>
                  <a:lnTo>
                    <a:pt x="2606" y="1015"/>
                  </a:lnTo>
                  <a:cubicBezTo>
                    <a:pt x="2606" y="1012"/>
                    <a:pt x="2605" y="1010"/>
                    <a:pt x="2605" y="1007"/>
                  </a:cubicBezTo>
                  <a:cubicBezTo>
                    <a:pt x="2604" y="1001"/>
                    <a:pt x="2603" y="994"/>
                    <a:pt x="2601" y="987"/>
                  </a:cubicBezTo>
                  <a:lnTo>
                    <a:pt x="2600" y="987"/>
                  </a:lnTo>
                  <a:lnTo>
                    <a:pt x="2600" y="987"/>
                  </a:lnTo>
                  <a:lnTo>
                    <a:pt x="2247" y="143"/>
                  </a:lnTo>
                  <a:lnTo>
                    <a:pt x="2411" y="143"/>
                  </a:lnTo>
                  <a:cubicBezTo>
                    <a:pt x="2451" y="143"/>
                    <a:pt x="2483" y="111"/>
                    <a:pt x="2483" y="71"/>
                  </a:cubicBezTo>
                  <a:cubicBezTo>
                    <a:pt x="2483" y="32"/>
                    <a:pt x="2451" y="0"/>
                    <a:pt x="2411" y="0"/>
                  </a:cubicBezTo>
                  <a:lnTo>
                    <a:pt x="2140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6" y="0"/>
                  </a:lnTo>
                  <a:lnTo>
                    <a:pt x="195" y="0"/>
                  </a:lnTo>
                  <a:cubicBezTo>
                    <a:pt x="156" y="0"/>
                    <a:pt x="123" y="32"/>
                    <a:pt x="123" y="71"/>
                  </a:cubicBezTo>
                  <a:cubicBezTo>
                    <a:pt x="123" y="111"/>
                    <a:pt x="156" y="143"/>
                    <a:pt x="195" y="143"/>
                  </a:cubicBezTo>
                  <a:lnTo>
                    <a:pt x="359" y="143"/>
                  </a:lnTo>
                  <a:lnTo>
                    <a:pt x="6" y="987"/>
                  </a:lnTo>
                  <a:cubicBezTo>
                    <a:pt x="6" y="987"/>
                    <a:pt x="6" y="987"/>
                    <a:pt x="6" y="987"/>
                  </a:cubicBezTo>
                  <a:lnTo>
                    <a:pt x="5" y="987"/>
                  </a:lnTo>
                  <a:cubicBezTo>
                    <a:pt x="2" y="995"/>
                    <a:pt x="1" y="1004"/>
                    <a:pt x="1" y="1012"/>
                  </a:cubicBezTo>
                  <a:cubicBezTo>
                    <a:pt x="1" y="1013"/>
                    <a:pt x="0" y="1014"/>
                    <a:pt x="0" y="1015"/>
                  </a:cubicBezTo>
                  <a:cubicBezTo>
                    <a:pt x="0" y="1017"/>
                    <a:pt x="0" y="1019"/>
                    <a:pt x="0" y="1022"/>
                  </a:cubicBezTo>
                  <a:lnTo>
                    <a:pt x="0" y="1022"/>
                  </a:lnTo>
                  <a:cubicBezTo>
                    <a:pt x="4" y="1276"/>
                    <a:pt x="212" y="1482"/>
                    <a:pt x="467" y="1482"/>
                  </a:cubicBezTo>
                  <a:cubicBezTo>
                    <a:pt x="724" y="1482"/>
                    <a:pt x="933" y="1273"/>
                    <a:pt x="934" y="1016"/>
                  </a:cubicBezTo>
                  <a:lnTo>
                    <a:pt x="934" y="1015"/>
                  </a:lnTo>
                  <a:lnTo>
                    <a:pt x="934" y="1015"/>
                  </a:lnTo>
                  <a:cubicBezTo>
                    <a:pt x="934" y="1012"/>
                    <a:pt x="932" y="1010"/>
                    <a:pt x="932" y="1007"/>
                  </a:cubicBezTo>
                  <a:cubicBezTo>
                    <a:pt x="931" y="1001"/>
                    <a:pt x="931" y="994"/>
                    <a:pt x="928" y="987"/>
                  </a:cubicBezTo>
                  <a:lnTo>
                    <a:pt x="928" y="987"/>
                  </a:lnTo>
                  <a:cubicBezTo>
                    <a:pt x="928" y="987"/>
                    <a:pt x="928" y="987"/>
                    <a:pt x="928" y="987"/>
                  </a:cubicBezTo>
                  <a:lnTo>
                    <a:pt x="575" y="143"/>
                  </a:lnTo>
                  <a:lnTo>
                    <a:pt x="1231" y="143"/>
                  </a:lnTo>
                  <a:lnTo>
                    <a:pt x="1231" y="1839"/>
                  </a:lnTo>
                  <a:lnTo>
                    <a:pt x="789" y="1839"/>
                  </a:lnTo>
                  <a:cubicBezTo>
                    <a:pt x="750" y="1839"/>
                    <a:pt x="718" y="1871"/>
                    <a:pt x="718" y="1911"/>
                  </a:cubicBezTo>
                  <a:cubicBezTo>
                    <a:pt x="718" y="1951"/>
                    <a:pt x="750" y="1983"/>
                    <a:pt x="789" y="1983"/>
                  </a:cubicBezTo>
                  <a:lnTo>
                    <a:pt x="1817" y="1983"/>
                  </a:lnTo>
                  <a:cubicBezTo>
                    <a:pt x="1856" y="1983"/>
                    <a:pt x="1888" y="1951"/>
                    <a:pt x="1888" y="1911"/>
                  </a:cubicBezTo>
                  <a:cubicBezTo>
                    <a:pt x="1888" y="1871"/>
                    <a:pt x="1856" y="1839"/>
                    <a:pt x="1817" y="1839"/>
                  </a:cubicBezTo>
                  <a:lnTo>
                    <a:pt x="1375" y="1839"/>
                  </a:lnTo>
                  <a:lnTo>
                    <a:pt x="1375" y="143"/>
                  </a:lnTo>
                  <a:lnTo>
                    <a:pt x="2032" y="143"/>
                  </a:lnTo>
                  <a:lnTo>
                    <a:pt x="1678" y="987"/>
                  </a:lnTo>
                  <a:lnTo>
                    <a:pt x="1678" y="987"/>
                  </a:lnTo>
                  <a:lnTo>
                    <a:pt x="1678" y="987"/>
                  </a:lnTo>
                  <a:cubicBezTo>
                    <a:pt x="1674" y="995"/>
                    <a:pt x="1673" y="1004"/>
                    <a:pt x="1673" y="1012"/>
                  </a:cubicBezTo>
                  <a:cubicBezTo>
                    <a:pt x="1673" y="1013"/>
                    <a:pt x="1672" y="1014"/>
                    <a:pt x="1672" y="1015"/>
                  </a:cubicBezTo>
                  <a:cubicBezTo>
                    <a:pt x="1672" y="1017"/>
                    <a:pt x="1673" y="1019"/>
                    <a:pt x="1673" y="1021"/>
                  </a:cubicBezTo>
                  <a:lnTo>
                    <a:pt x="1673" y="1022"/>
                  </a:lnTo>
                  <a:cubicBezTo>
                    <a:pt x="1677" y="1276"/>
                    <a:pt x="1884" y="1482"/>
                    <a:pt x="2139" y="1482"/>
                  </a:cubicBezTo>
                  <a:cubicBezTo>
                    <a:pt x="2397" y="1482"/>
                    <a:pt x="2606" y="1273"/>
                    <a:pt x="2606" y="1015"/>
                  </a:cubicBezTo>
                  <a:lnTo>
                    <a:pt x="2606" y="1015"/>
                  </a:lnTo>
                  <a:close/>
                  <a:moveTo>
                    <a:pt x="467" y="257"/>
                  </a:moveTo>
                  <a:lnTo>
                    <a:pt x="754" y="943"/>
                  </a:lnTo>
                  <a:lnTo>
                    <a:pt x="179" y="943"/>
                  </a:lnTo>
                  <a:lnTo>
                    <a:pt x="467" y="257"/>
                  </a:lnTo>
                  <a:close/>
                  <a:moveTo>
                    <a:pt x="2139" y="257"/>
                  </a:moveTo>
                  <a:lnTo>
                    <a:pt x="2427" y="943"/>
                  </a:lnTo>
                  <a:lnTo>
                    <a:pt x="1852" y="943"/>
                  </a:lnTo>
                  <a:lnTo>
                    <a:pt x="2139" y="25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4744965" y="3949005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366109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366109" y="21931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Group 7"/>
          <p:cNvGrpSpPr/>
          <p:nvPr/>
        </p:nvGrpSpPr>
        <p:grpSpPr>
          <a:xfrm>
            <a:off x="4752434" y="1930092"/>
            <a:ext cx="533469" cy="533469"/>
            <a:chOff x="4798242" y="1930092"/>
            <a:chExt cx="533469" cy="533469"/>
          </a:xfrm>
        </p:grpSpPr>
        <p:sp>
          <p:nvSpPr>
            <p:cNvPr id="49" name="search-home_86260"/>
            <p:cNvSpPr>
              <a:spLocks noChangeAspect="1"/>
            </p:cNvSpPr>
            <p:nvPr/>
          </p:nvSpPr>
          <p:spPr bwMode="auto">
            <a:xfrm>
              <a:off x="4925949" y="2043086"/>
              <a:ext cx="276426" cy="360000"/>
            </a:xfrm>
            <a:custGeom>
              <a:avLst/>
              <a:gdLst>
                <a:gd name="connsiteX0" fmla="*/ 60812 w 465873"/>
                <a:gd name="connsiteY0" fmla="*/ 546036 h 606722"/>
                <a:gd name="connsiteX1" fmla="*/ 405150 w 465873"/>
                <a:gd name="connsiteY1" fmla="*/ 546036 h 606722"/>
                <a:gd name="connsiteX2" fmla="*/ 415207 w 465873"/>
                <a:gd name="connsiteY2" fmla="*/ 556162 h 606722"/>
                <a:gd name="connsiteX3" fmla="*/ 405150 w 465873"/>
                <a:gd name="connsiteY3" fmla="*/ 566288 h 606722"/>
                <a:gd name="connsiteX4" fmla="*/ 60812 w 465873"/>
                <a:gd name="connsiteY4" fmla="*/ 566288 h 606722"/>
                <a:gd name="connsiteX5" fmla="*/ 50666 w 465873"/>
                <a:gd name="connsiteY5" fmla="*/ 556162 h 606722"/>
                <a:gd name="connsiteX6" fmla="*/ 60812 w 465873"/>
                <a:gd name="connsiteY6" fmla="*/ 546036 h 606722"/>
                <a:gd name="connsiteX7" fmla="*/ 50646 w 465873"/>
                <a:gd name="connsiteY7" fmla="*/ 525761 h 606722"/>
                <a:gd name="connsiteX8" fmla="*/ 20294 w 465873"/>
                <a:gd name="connsiteY8" fmla="*/ 556154 h 606722"/>
                <a:gd name="connsiteX9" fmla="*/ 50646 w 465873"/>
                <a:gd name="connsiteY9" fmla="*/ 586459 h 606722"/>
                <a:gd name="connsiteX10" fmla="*/ 445668 w 465873"/>
                <a:gd name="connsiteY10" fmla="*/ 586459 h 606722"/>
                <a:gd name="connsiteX11" fmla="*/ 445668 w 465873"/>
                <a:gd name="connsiteY11" fmla="*/ 525761 h 606722"/>
                <a:gd name="connsiteX12" fmla="*/ 70940 w 465873"/>
                <a:gd name="connsiteY12" fmla="*/ 525761 h 606722"/>
                <a:gd name="connsiteX13" fmla="*/ 263342 w 465873"/>
                <a:gd name="connsiteY13" fmla="*/ 255447 h 606722"/>
                <a:gd name="connsiteX14" fmla="*/ 274289 w 465873"/>
                <a:gd name="connsiteY14" fmla="*/ 277482 h 606722"/>
                <a:gd name="connsiteX15" fmla="*/ 283367 w 465873"/>
                <a:gd name="connsiteY15" fmla="*/ 283079 h 606722"/>
                <a:gd name="connsiteX16" fmla="*/ 303926 w 465873"/>
                <a:gd name="connsiteY16" fmla="*/ 283168 h 606722"/>
                <a:gd name="connsiteX17" fmla="*/ 287550 w 465873"/>
                <a:gd name="connsiteY17" fmla="*/ 304847 h 606722"/>
                <a:gd name="connsiteX18" fmla="*/ 285681 w 465873"/>
                <a:gd name="connsiteY18" fmla="*/ 312755 h 606722"/>
                <a:gd name="connsiteX19" fmla="*/ 290131 w 465873"/>
                <a:gd name="connsiteY19" fmla="*/ 336033 h 606722"/>
                <a:gd name="connsiteX20" fmla="*/ 267792 w 465873"/>
                <a:gd name="connsiteY20" fmla="*/ 325193 h 606722"/>
                <a:gd name="connsiteX21" fmla="*/ 258981 w 465873"/>
                <a:gd name="connsiteY21" fmla="*/ 325193 h 606722"/>
                <a:gd name="connsiteX22" fmla="*/ 236552 w 465873"/>
                <a:gd name="connsiteY22" fmla="*/ 336033 h 606722"/>
                <a:gd name="connsiteX23" fmla="*/ 241002 w 465873"/>
                <a:gd name="connsiteY23" fmla="*/ 312755 h 606722"/>
                <a:gd name="connsiteX24" fmla="*/ 239133 w 465873"/>
                <a:gd name="connsiteY24" fmla="*/ 304847 h 606722"/>
                <a:gd name="connsiteX25" fmla="*/ 222846 w 465873"/>
                <a:gd name="connsiteY25" fmla="*/ 283168 h 606722"/>
                <a:gd name="connsiteX26" fmla="*/ 243405 w 465873"/>
                <a:gd name="connsiteY26" fmla="*/ 283079 h 606722"/>
                <a:gd name="connsiteX27" fmla="*/ 252483 w 465873"/>
                <a:gd name="connsiteY27" fmla="*/ 277482 h 606722"/>
                <a:gd name="connsiteX28" fmla="*/ 263384 w 465873"/>
                <a:gd name="connsiteY28" fmla="*/ 222925 h 606722"/>
                <a:gd name="connsiteX29" fmla="*/ 254272 w 465873"/>
                <a:gd name="connsiteY29" fmla="*/ 228124 h 606722"/>
                <a:gd name="connsiteX30" fmla="*/ 237094 w 465873"/>
                <a:gd name="connsiteY30" fmla="*/ 262871 h 606722"/>
                <a:gd name="connsiteX31" fmla="*/ 202649 w 465873"/>
                <a:gd name="connsiteY31" fmla="*/ 262871 h 606722"/>
                <a:gd name="connsiteX32" fmla="*/ 193571 w 465873"/>
                <a:gd name="connsiteY32" fmla="*/ 268470 h 606722"/>
                <a:gd name="connsiteX33" fmla="*/ 194550 w 465873"/>
                <a:gd name="connsiteY33" fmla="*/ 279045 h 606722"/>
                <a:gd name="connsiteX34" fmla="*/ 220272 w 465873"/>
                <a:gd name="connsiteY34" fmla="*/ 313348 h 606722"/>
                <a:gd name="connsiteX35" fmla="*/ 212885 w 465873"/>
                <a:gd name="connsiteY35" fmla="*/ 352006 h 606722"/>
                <a:gd name="connsiteX36" fmla="*/ 216712 w 465873"/>
                <a:gd name="connsiteY36" fmla="*/ 361959 h 606722"/>
                <a:gd name="connsiteX37" fmla="*/ 227304 w 465873"/>
                <a:gd name="connsiteY37" fmla="*/ 363026 h 606722"/>
                <a:gd name="connsiteX38" fmla="*/ 263351 w 465873"/>
                <a:gd name="connsiteY38" fmla="*/ 345519 h 606722"/>
                <a:gd name="connsiteX39" fmla="*/ 299486 w 465873"/>
                <a:gd name="connsiteY39" fmla="*/ 363026 h 606722"/>
                <a:gd name="connsiteX40" fmla="*/ 303848 w 465873"/>
                <a:gd name="connsiteY40" fmla="*/ 364003 h 606722"/>
                <a:gd name="connsiteX41" fmla="*/ 310078 w 465873"/>
                <a:gd name="connsiteY41" fmla="*/ 361959 h 606722"/>
                <a:gd name="connsiteX42" fmla="*/ 313816 w 465873"/>
                <a:gd name="connsiteY42" fmla="*/ 352006 h 606722"/>
                <a:gd name="connsiteX43" fmla="*/ 306429 w 465873"/>
                <a:gd name="connsiteY43" fmla="*/ 313348 h 606722"/>
                <a:gd name="connsiteX44" fmla="*/ 332240 w 465873"/>
                <a:gd name="connsiteY44" fmla="*/ 279045 h 606722"/>
                <a:gd name="connsiteX45" fmla="*/ 333219 w 465873"/>
                <a:gd name="connsiteY45" fmla="*/ 268470 h 606722"/>
                <a:gd name="connsiteX46" fmla="*/ 324141 w 465873"/>
                <a:gd name="connsiteY46" fmla="*/ 262871 h 606722"/>
                <a:gd name="connsiteX47" fmla="*/ 289607 w 465873"/>
                <a:gd name="connsiteY47" fmla="*/ 262871 h 606722"/>
                <a:gd name="connsiteX48" fmla="*/ 272429 w 465873"/>
                <a:gd name="connsiteY48" fmla="*/ 228124 h 606722"/>
                <a:gd name="connsiteX49" fmla="*/ 263384 w 465873"/>
                <a:gd name="connsiteY49" fmla="*/ 222925 h 606722"/>
                <a:gd name="connsiteX50" fmla="*/ 173990 w 465873"/>
                <a:gd name="connsiteY50" fmla="*/ 187422 h 606722"/>
                <a:gd name="connsiteX51" fmla="*/ 222853 w 465873"/>
                <a:gd name="connsiteY51" fmla="*/ 202263 h 606722"/>
                <a:gd name="connsiteX52" fmla="*/ 263351 w 465873"/>
                <a:gd name="connsiteY52" fmla="*/ 189555 h 606722"/>
                <a:gd name="connsiteX53" fmla="*/ 303848 w 465873"/>
                <a:gd name="connsiteY53" fmla="*/ 202263 h 606722"/>
                <a:gd name="connsiteX54" fmla="*/ 352622 w 465873"/>
                <a:gd name="connsiteY54" fmla="*/ 187422 h 606722"/>
                <a:gd name="connsiteX55" fmla="*/ 362324 w 465873"/>
                <a:gd name="connsiteY55" fmla="*/ 201908 h 606722"/>
                <a:gd name="connsiteX56" fmla="*/ 353423 w 465873"/>
                <a:gd name="connsiteY56" fmla="*/ 252385 h 606722"/>
                <a:gd name="connsiteX57" fmla="*/ 355648 w 465873"/>
                <a:gd name="connsiteY57" fmla="*/ 260205 h 606722"/>
                <a:gd name="connsiteX58" fmla="*/ 362858 w 465873"/>
                <a:gd name="connsiteY58" fmla="*/ 284999 h 606722"/>
                <a:gd name="connsiteX59" fmla="*/ 323785 w 465873"/>
                <a:gd name="connsiteY59" fmla="*/ 379200 h 606722"/>
                <a:gd name="connsiteX60" fmla="*/ 315774 w 465873"/>
                <a:gd name="connsiteY60" fmla="*/ 383199 h 606722"/>
                <a:gd name="connsiteX61" fmla="*/ 263351 w 465873"/>
                <a:gd name="connsiteY61" fmla="*/ 414925 h 606722"/>
                <a:gd name="connsiteX62" fmla="*/ 211461 w 465873"/>
                <a:gd name="connsiteY62" fmla="*/ 383466 h 606722"/>
                <a:gd name="connsiteX63" fmla="*/ 202827 w 465873"/>
                <a:gd name="connsiteY63" fmla="*/ 379289 h 606722"/>
                <a:gd name="connsiteX64" fmla="*/ 163843 w 465873"/>
                <a:gd name="connsiteY64" fmla="*/ 284999 h 606722"/>
                <a:gd name="connsiteX65" fmla="*/ 170964 w 465873"/>
                <a:gd name="connsiteY65" fmla="*/ 260205 h 606722"/>
                <a:gd name="connsiteX66" fmla="*/ 173278 w 465873"/>
                <a:gd name="connsiteY66" fmla="*/ 252296 h 606722"/>
                <a:gd name="connsiteX67" fmla="*/ 164288 w 465873"/>
                <a:gd name="connsiteY67" fmla="*/ 201908 h 606722"/>
                <a:gd name="connsiteX68" fmla="*/ 172054 w 465873"/>
                <a:gd name="connsiteY68" fmla="*/ 161745 h 606722"/>
                <a:gd name="connsiteX69" fmla="*/ 163777 w 465873"/>
                <a:gd name="connsiteY69" fmla="*/ 166278 h 606722"/>
                <a:gd name="connsiteX70" fmla="*/ 143482 w 465873"/>
                <a:gd name="connsiteY70" fmla="*/ 196583 h 606722"/>
                <a:gd name="connsiteX71" fmla="*/ 144640 w 465873"/>
                <a:gd name="connsiteY71" fmla="*/ 209202 h 606722"/>
                <a:gd name="connsiteX72" fmla="*/ 153540 w 465873"/>
                <a:gd name="connsiteY72" fmla="*/ 247950 h 606722"/>
                <a:gd name="connsiteX73" fmla="*/ 151582 w 465873"/>
                <a:gd name="connsiteY73" fmla="*/ 254438 h 606722"/>
                <a:gd name="connsiteX74" fmla="*/ 144283 w 465873"/>
                <a:gd name="connsiteY74" fmla="*/ 279677 h 606722"/>
                <a:gd name="connsiteX75" fmla="*/ 192348 w 465873"/>
                <a:gd name="connsiteY75" fmla="*/ 396542 h 606722"/>
                <a:gd name="connsiteX76" fmla="*/ 193773 w 465873"/>
                <a:gd name="connsiteY76" fmla="*/ 397342 h 606722"/>
                <a:gd name="connsiteX77" fmla="*/ 203030 w 465873"/>
                <a:gd name="connsiteY77" fmla="*/ 401874 h 606722"/>
                <a:gd name="connsiteX78" fmla="*/ 253231 w 465873"/>
                <a:gd name="connsiteY78" fmla="*/ 434757 h 606722"/>
                <a:gd name="connsiteX79" fmla="*/ 263378 w 465873"/>
                <a:gd name="connsiteY79" fmla="*/ 444977 h 606722"/>
                <a:gd name="connsiteX80" fmla="*/ 273436 w 465873"/>
                <a:gd name="connsiteY80" fmla="*/ 435290 h 606722"/>
                <a:gd name="connsiteX81" fmla="*/ 273436 w 465873"/>
                <a:gd name="connsiteY81" fmla="*/ 434846 h 606722"/>
                <a:gd name="connsiteX82" fmla="*/ 324260 w 465873"/>
                <a:gd name="connsiteY82" fmla="*/ 401608 h 606722"/>
                <a:gd name="connsiteX83" fmla="*/ 332805 w 465873"/>
                <a:gd name="connsiteY83" fmla="*/ 397342 h 606722"/>
                <a:gd name="connsiteX84" fmla="*/ 334318 w 465873"/>
                <a:gd name="connsiteY84" fmla="*/ 396542 h 606722"/>
                <a:gd name="connsiteX85" fmla="*/ 382383 w 465873"/>
                <a:gd name="connsiteY85" fmla="*/ 279677 h 606722"/>
                <a:gd name="connsiteX86" fmla="*/ 375084 w 465873"/>
                <a:gd name="connsiteY86" fmla="*/ 254438 h 606722"/>
                <a:gd name="connsiteX87" fmla="*/ 373215 w 465873"/>
                <a:gd name="connsiteY87" fmla="*/ 248039 h 606722"/>
                <a:gd name="connsiteX88" fmla="*/ 382116 w 465873"/>
                <a:gd name="connsiteY88" fmla="*/ 209202 h 606722"/>
                <a:gd name="connsiteX89" fmla="*/ 383184 w 465873"/>
                <a:gd name="connsiteY89" fmla="*/ 196583 h 606722"/>
                <a:gd name="connsiteX90" fmla="*/ 362890 w 465873"/>
                <a:gd name="connsiteY90" fmla="*/ 166278 h 606722"/>
                <a:gd name="connsiteX91" fmla="*/ 354790 w 465873"/>
                <a:gd name="connsiteY91" fmla="*/ 161834 h 606722"/>
                <a:gd name="connsiteX92" fmla="*/ 346334 w 465873"/>
                <a:gd name="connsiteY92" fmla="*/ 165922 h 606722"/>
                <a:gd name="connsiteX93" fmla="*/ 303877 w 465873"/>
                <a:gd name="connsiteY93" fmla="*/ 182008 h 606722"/>
                <a:gd name="connsiteX94" fmla="*/ 273169 w 465873"/>
                <a:gd name="connsiteY94" fmla="*/ 169477 h 606722"/>
                <a:gd name="connsiteX95" fmla="*/ 263645 w 465873"/>
                <a:gd name="connsiteY95" fmla="*/ 162012 h 606722"/>
                <a:gd name="connsiteX96" fmla="*/ 253498 w 465873"/>
                <a:gd name="connsiteY96" fmla="*/ 169388 h 606722"/>
                <a:gd name="connsiteX97" fmla="*/ 222879 w 465873"/>
                <a:gd name="connsiteY97" fmla="*/ 182008 h 606722"/>
                <a:gd name="connsiteX98" fmla="*/ 180421 w 465873"/>
                <a:gd name="connsiteY98" fmla="*/ 166011 h 606722"/>
                <a:gd name="connsiteX99" fmla="*/ 172054 w 465873"/>
                <a:gd name="connsiteY99" fmla="*/ 161745 h 606722"/>
                <a:gd name="connsiteX100" fmla="*/ 50646 w 465873"/>
                <a:gd name="connsiteY100" fmla="*/ 20263 h 606722"/>
                <a:gd name="connsiteX101" fmla="*/ 20294 w 465873"/>
                <a:gd name="connsiteY101" fmla="*/ 50568 h 606722"/>
                <a:gd name="connsiteX102" fmla="*/ 20294 w 465873"/>
                <a:gd name="connsiteY102" fmla="*/ 515718 h 606722"/>
                <a:gd name="connsiteX103" fmla="*/ 21540 w 465873"/>
                <a:gd name="connsiteY103" fmla="*/ 514918 h 606722"/>
                <a:gd name="connsiteX104" fmla="*/ 24121 w 465873"/>
                <a:gd name="connsiteY104" fmla="*/ 513230 h 606722"/>
                <a:gd name="connsiteX105" fmla="*/ 29462 w 465873"/>
                <a:gd name="connsiteY105" fmla="*/ 510386 h 606722"/>
                <a:gd name="connsiteX106" fmla="*/ 32399 w 465873"/>
                <a:gd name="connsiteY106" fmla="*/ 509142 h 606722"/>
                <a:gd name="connsiteX107" fmla="*/ 38452 w 465873"/>
                <a:gd name="connsiteY107" fmla="*/ 507275 h 606722"/>
                <a:gd name="connsiteX108" fmla="*/ 41300 w 465873"/>
                <a:gd name="connsiteY108" fmla="*/ 506564 h 606722"/>
                <a:gd name="connsiteX109" fmla="*/ 50646 w 465873"/>
                <a:gd name="connsiteY109" fmla="*/ 505587 h 606722"/>
                <a:gd name="connsiteX110" fmla="*/ 60793 w 465873"/>
                <a:gd name="connsiteY110" fmla="*/ 505587 h 606722"/>
                <a:gd name="connsiteX111" fmla="*/ 60793 w 465873"/>
                <a:gd name="connsiteY111" fmla="*/ 20263 h 606722"/>
                <a:gd name="connsiteX112" fmla="*/ 151927 w 465873"/>
                <a:gd name="connsiteY112" fmla="*/ 0 h 606722"/>
                <a:gd name="connsiteX113" fmla="*/ 212684 w 465873"/>
                <a:gd name="connsiteY113" fmla="*/ 0 h 606722"/>
                <a:gd name="connsiteX114" fmla="*/ 212684 w 465873"/>
                <a:gd name="connsiteY114" fmla="*/ 91029 h 606722"/>
                <a:gd name="connsiteX115" fmla="*/ 188399 w 465873"/>
                <a:gd name="connsiteY115" fmla="*/ 72805 h 606722"/>
                <a:gd name="connsiteX116" fmla="*/ 176212 w 465873"/>
                <a:gd name="connsiteY116" fmla="*/ 72805 h 606722"/>
                <a:gd name="connsiteX117" fmla="*/ 151927 w 465873"/>
                <a:gd name="connsiteY117" fmla="*/ 91029 h 606722"/>
                <a:gd name="connsiteX118" fmla="*/ 50646 w 465873"/>
                <a:gd name="connsiteY118" fmla="*/ 0 h 606722"/>
                <a:gd name="connsiteX119" fmla="*/ 70940 w 465873"/>
                <a:gd name="connsiteY119" fmla="*/ 0 h 606722"/>
                <a:gd name="connsiteX120" fmla="*/ 131733 w 465873"/>
                <a:gd name="connsiteY120" fmla="*/ 0 h 606722"/>
                <a:gd name="connsiteX121" fmla="*/ 131733 w 465873"/>
                <a:gd name="connsiteY121" fmla="*/ 111266 h 606722"/>
                <a:gd name="connsiteX122" fmla="*/ 137252 w 465873"/>
                <a:gd name="connsiteY122" fmla="*/ 120242 h 606722"/>
                <a:gd name="connsiteX123" fmla="*/ 147933 w 465873"/>
                <a:gd name="connsiteY123" fmla="*/ 119354 h 606722"/>
                <a:gd name="connsiteX124" fmla="*/ 182290 w 465873"/>
                <a:gd name="connsiteY124" fmla="*/ 93492 h 606722"/>
                <a:gd name="connsiteX125" fmla="*/ 216737 w 465873"/>
                <a:gd name="connsiteY125" fmla="*/ 119354 h 606722"/>
                <a:gd name="connsiteX126" fmla="*/ 222879 w 465873"/>
                <a:gd name="connsiteY126" fmla="*/ 121309 h 606722"/>
                <a:gd name="connsiteX127" fmla="*/ 227329 w 465873"/>
                <a:gd name="connsiteY127" fmla="*/ 120242 h 606722"/>
                <a:gd name="connsiteX128" fmla="*/ 232937 w 465873"/>
                <a:gd name="connsiteY128" fmla="*/ 111266 h 606722"/>
                <a:gd name="connsiteX129" fmla="*/ 232937 w 465873"/>
                <a:gd name="connsiteY129" fmla="*/ 0 h 606722"/>
                <a:gd name="connsiteX130" fmla="*/ 455726 w 465873"/>
                <a:gd name="connsiteY130" fmla="*/ 0 h 606722"/>
                <a:gd name="connsiteX131" fmla="*/ 465873 w 465873"/>
                <a:gd name="connsiteY131" fmla="*/ 10131 h 606722"/>
                <a:gd name="connsiteX132" fmla="*/ 465873 w 465873"/>
                <a:gd name="connsiteY132" fmla="*/ 515718 h 606722"/>
                <a:gd name="connsiteX133" fmla="*/ 465873 w 465873"/>
                <a:gd name="connsiteY133" fmla="*/ 596591 h 606722"/>
                <a:gd name="connsiteX134" fmla="*/ 455726 w 465873"/>
                <a:gd name="connsiteY134" fmla="*/ 606722 h 606722"/>
                <a:gd name="connsiteX135" fmla="*/ 50646 w 465873"/>
                <a:gd name="connsiteY135" fmla="*/ 606722 h 606722"/>
                <a:gd name="connsiteX136" fmla="*/ 0 w 465873"/>
                <a:gd name="connsiteY136" fmla="*/ 556154 h 606722"/>
                <a:gd name="connsiteX137" fmla="*/ 0 w 465873"/>
                <a:gd name="connsiteY137" fmla="*/ 50568 h 606722"/>
                <a:gd name="connsiteX138" fmla="*/ 50646 w 465873"/>
                <a:gd name="connsiteY13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65873" h="606722">
                  <a:moveTo>
                    <a:pt x="60812" y="546036"/>
                  </a:moveTo>
                  <a:lnTo>
                    <a:pt x="405150" y="546036"/>
                  </a:lnTo>
                  <a:cubicBezTo>
                    <a:pt x="410668" y="546036"/>
                    <a:pt x="415207" y="550566"/>
                    <a:pt x="415207" y="556162"/>
                  </a:cubicBezTo>
                  <a:cubicBezTo>
                    <a:pt x="415207" y="561758"/>
                    <a:pt x="410668" y="566288"/>
                    <a:pt x="405150" y="566288"/>
                  </a:cubicBezTo>
                  <a:lnTo>
                    <a:pt x="60812" y="566288"/>
                  </a:lnTo>
                  <a:cubicBezTo>
                    <a:pt x="55205" y="566288"/>
                    <a:pt x="50666" y="561758"/>
                    <a:pt x="50666" y="556162"/>
                  </a:cubicBezTo>
                  <a:cubicBezTo>
                    <a:pt x="50666" y="550566"/>
                    <a:pt x="55205" y="546036"/>
                    <a:pt x="60812" y="546036"/>
                  </a:cubicBezTo>
                  <a:close/>
                  <a:moveTo>
                    <a:pt x="50646" y="525761"/>
                  </a:moveTo>
                  <a:cubicBezTo>
                    <a:pt x="33912" y="525761"/>
                    <a:pt x="20294" y="539447"/>
                    <a:pt x="20294" y="556154"/>
                  </a:cubicBezTo>
                  <a:cubicBezTo>
                    <a:pt x="20294" y="572862"/>
                    <a:pt x="33912" y="586459"/>
                    <a:pt x="50646" y="586459"/>
                  </a:cubicBezTo>
                  <a:lnTo>
                    <a:pt x="445668" y="586459"/>
                  </a:lnTo>
                  <a:lnTo>
                    <a:pt x="445668" y="525761"/>
                  </a:lnTo>
                  <a:lnTo>
                    <a:pt x="70940" y="525761"/>
                  </a:lnTo>
                  <a:close/>
                  <a:moveTo>
                    <a:pt x="263342" y="255447"/>
                  </a:moveTo>
                  <a:lnTo>
                    <a:pt x="274289" y="277482"/>
                  </a:lnTo>
                  <a:cubicBezTo>
                    <a:pt x="275980" y="280947"/>
                    <a:pt x="279451" y="283079"/>
                    <a:pt x="283367" y="283079"/>
                  </a:cubicBezTo>
                  <a:lnTo>
                    <a:pt x="303926" y="283168"/>
                  </a:lnTo>
                  <a:lnTo>
                    <a:pt x="287550" y="304847"/>
                  </a:lnTo>
                  <a:cubicBezTo>
                    <a:pt x="285859" y="307068"/>
                    <a:pt x="285147" y="310000"/>
                    <a:pt x="285681" y="312755"/>
                  </a:cubicBezTo>
                  <a:lnTo>
                    <a:pt x="290131" y="336033"/>
                  </a:lnTo>
                  <a:lnTo>
                    <a:pt x="267792" y="325193"/>
                  </a:lnTo>
                  <a:cubicBezTo>
                    <a:pt x="265033" y="323861"/>
                    <a:pt x="261740" y="323861"/>
                    <a:pt x="258981" y="325193"/>
                  </a:cubicBezTo>
                  <a:lnTo>
                    <a:pt x="236552" y="336033"/>
                  </a:lnTo>
                  <a:lnTo>
                    <a:pt x="241002" y="312755"/>
                  </a:lnTo>
                  <a:cubicBezTo>
                    <a:pt x="241536" y="310000"/>
                    <a:pt x="240913" y="307068"/>
                    <a:pt x="239133" y="304847"/>
                  </a:cubicBezTo>
                  <a:lnTo>
                    <a:pt x="222846" y="283168"/>
                  </a:lnTo>
                  <a:lnTo>
                    <a:pt x="243405" y="283079"/>
                  </a:lnTo>
                  <a:cubicBezTo>
                    <a:pt x="247232" y="283079"/>
                    <a:pt x="250792" y="280947"/>
                    <a:pt x="252483" y="277482"/>
                  </a:cubicBezTo>
                  <a:close/>
                  <a:moveTo>
                    <a:pt x="263384" y="222925"/>
                  </a:moveTo>
                  <a:cubicBezTo>
                    <a:pt x="259701" y="222925"/>
                    <a:pt x="256008" y="224658"/>
                    <a:pt x="254272" y="228124"/>
                  </a:cubicBezTo>
                  <a:lnTo>
                    <a:pt x="237094" y="262871"/>
                  </a:lnTo>
                  <a:lnTo>
                    <a:pt x="202649" y="262871"/>
                  </a:lnTo>
                  <a:cubicBezTo>
                    <a:pt x="198733" y="262871"/>
                    <a:pt x="195262" y="265093"/>
                    <a:pt x="193571" y="268470"/>
                  </a:cubicBezTo>
                  <a:cubicBezTo>
                    <a:pt x="191880" y="271936"/>
                    <a:pt x="192236" y="276024"/>
                    <a:pt x="194550" y="279045"/>
                  </a:cubicBezTo>
                  <a:lnTo>
                    <a:pt x="220272" y="313348"/>
                  </a:lnTo>
                  <a:lnTo>
                    <a:pt x="212885" y="352006"/>
                  </a:lnTo>
                  <a:cubicBezTo>
                    <a:pt x="212173" y="355739"/>
                    <a:pt x="213686" y="359560"/>
                    <a:pt x="216712" y="361959"/>
                  </a:cubicBezTo>
                  <a:cubicBezTo>
                    <a:pt x="219738" y="364270"/>
                    <a:pt x="223833" y="364626"/>
                    <a:pt x="227304" y="363026"/>
                  </a:cubicBezTo>
                  <a:lnTo>
                    <a:pt x="263351" y="345519"/>
                  </a:lnTo>
                  <a:lnTo>
                    <a:pt x="299486" y="363026"/>
                  </a:lnTo>
                  <a:cubicBezTo>
                    <a:pt x="300911" y="363648"/>
                    <a:pt x="302424" y="364003"/>
                    <a:pt x="303848" y="364003"/>
                  </a:cubicBezTo>
                  <a:cubicBezTo>
                    <a:pt x="306073" y="364003"/>
                    <a:pt x="308209" y="363292"/>
                    <a:pt x="310078" y="361959"/>
                  </a:cubicBezTo>
                  <a:cubicBezTo>
                    <a:pt x="313104" y="359560"/>
                    <a:pt x="314528" y="355739"/>
                    <a:pt x="313816" y="352006"/>
                  </a:cubicBezTo>
                  <a:lnTo>
                    <a:pt x="306429" y="313348"/>
                  </a:lnTo>
                  <a:lnTo>
                    <a:pt x="332240" y="279045"/>
                  </a:lnTo>
                  <a:cubicBezTo>
                    <a:pt x="334554" y="276024"/>
                    <a:pt x="334910" y="271936"/>
                    <a:pt x="333219" y="268470"/>
                  </a:cubicBezTo>
                  <a:cubicBezTo>
                    <a:pt x="331528" y="265093"/>
                    <a:pt x="327968" y="262871"/>
                    <a:pt x="324141" y="262871"/>
                  </a:cubicBezTo>
                  <a:lnTo>
                    <a:pt x="289607" y="262871"/>
                  </a:lnTo>
                  <a:lnTo>
                    <a:pt x="272429" y="228124"/>
                  </a:lnTo>
                  <a:cubicBezTo>
                    <a:pt x="270738" y="224658"/>
                    <a:pt x="267066" y="222925"/>
                    <a:pt x="263384" y="222925"/>
                  </a:cubicBezTo>
                  <a:close/>
                  <a:moveTo>
                    <a:pt x="173990" y="187422"/>
                  </a:moveTo>
                  <a:cubicBezTo>
                    <a:pt x="183157" y="194265"/>
                    <a:pt x="199000" y="202263"/>
                    <a:pt x="222853" y="202263"/>
                  </a:cubicBezTo>
                  <a:cubicBezTo>
                    <a:pt x="243681" y="202263"/>
                    <a:pt x="256052" y="196042"/>
                    <a:pt x="263351" y="189555"/>
                  </a:cubicBezTo>
                  <a:cubicBezTo>
                    <a:pt x="270560" y="196042"/>
                    <a:pt x="282932" y="202263"/>
                    <a:pt x="303848" y="202263"/>
                  </a:cubicBezTo>
                  <a:cubicBezTo>
                    <a:pt x="327701" y="202263"/>
                    <a:pt x="343455" y="194265"/>
                    <a:pt x="352622" y="187422"/>
                  </a:cubicBezTo>
                  <a:lnTo>
                    <a:pt x="362324" y="201908"/>
                  </a:lnTo>
                  <a:cubicBezTo>
                    <a:pt x="356449" y="210972"/>
                    <a:pt x="348261" y="228746"/>
                    <a:pt x="353423" y="252385"/>
                  </a:cubicBezTo>
                  <a:cubicBezTo>
                    <a:pt x="353601" y="253185"/>
                    <a:pt x="354402" y="256028"/>
                    <a:pt x="355648" y="260205"/>
                  </a:cubicBezTo>
                  <a:cubicBezTo>
                    <a:pt x="357517" y="266248"/>
                    <a:pt x="360188" y="275402"/>
                    <a:pt x="362858" y="284999"/>
                  </a:cubicBezTo>
                  <a:cubicBezTo>
                    <a:pt x="369622" y="309705"/>
                    <a:pt x="357695" y="358582"/>
                    <a:pt x="323785" y="379200"/>
                  </a:cubicBezTo>
                  <a:lnTo>
                    <a:pt x="315774" y="383199"/>
                  </a:lnTo>
                  <a:cubicBezTo>
                    <a:pt x="302691" y="388709"/>
                    <a:pt x="277413" y="400528"/>
                    <a:pt x="263351" y="414925"/>
                  </a:cubicBezTo>
                  <a:cubicBezTo>
                    <a:pt x="249288" y="400617"/>
                    <a:pt x="224100" y="388798"/>
                    <a:pt x="211461" y="383466"/>
                  </a:cubicBezTo>
                  <a:lnTo>
                    <a:pt x="202827" y="379289"/>
                  </a:lnTo>
                  <a:cubicBezTo>
                    <a:pt x="168917" y="358582"/>
                    <a:pt x="157079" y="309705"/>
                    <a:pt x="163843" y="284999"/>
                  </a:cubicBezTo>
                  <a:cubicBezTo>
                    <a:pt x="166425" y="275402"/>
                    <a:pt x="169184" y="266248"/>
                    <a:pt x="170964" y="260205"/>
                  </a:cubicBezTo>
                  <a:cubicBezTo>
                    <a:pt x="172210" y="256028"/>
                    <a:pt x="173100" y="253185"/>
                    <a:pt x="173278" y="252296"/>
                  </a:cubicBezTo>
                  <a:cubicBezTo>
                    <a:pt x="178440" y="228746"/>
                    <a:pt x="170163" y="210972"/>
                    <a:pt x="164288" y="201908"/>
                  </a:cubicBezTo>
                  <a:close/>
                  <a:moveTo>
                    <a:pt x="172054" y="161745"/>
                  </a:moveTo>
                  <a:cubicBezTo>
                    <a:pt x="168672" y="161834"/>
                    <a:pt x="165646" y="163523"/>
                    <a:pt x="163777" y="166278"/>
                  </a:cubicBezTo>
                  <a:lnTo>
                    <a:pt x="143482" y="196583"/>
                  </a:lnTo>
                  <a:cubicBezTo>
                    <a:pt x="140901" y="200582"/>
                    <a:pt x="141346" y="205825"/>
                    <a:pt x="144640" y="209202"/>
                  </a:cubicBezTo>
                  <a:cubicBezTo>
                    <a:pt x="144729" y="209380"/>
                    <a:pt x="158703" y="224221"/>
                    <a:pt x="153540" y="247950"/>
                  </a:cubicBezTo>
                  <a:cubicBezTo>
                    <a:pt x="153273" y="248750"/>
                    <a:pt x="152561" y="251149"/>
                    <a:pt x="151582" y="254438"/>
                  </a:cubicBezTo>
                  <a:cubicBezTo>
                    <a:pt x="149713" y="260570"/>
                    <a:pt x="146954" y="269901"/>
                    <a:pt x="144283" y="279677"/>
                  </a:cubicBezTo>
                  <a:cubicBezTo>
                    <a:pt x="134582" y="315136"/>
                    <a:pt x="153095" y="372636"/>
                    <a:pt x="192348" y="396542"/>
                  </a:cubicBezTo>
                  <a:cubicBezTo>
                    <a:pt x="192616" y="396720"/>
                    <a:pt x="193595" y="397164"/>
                    <a:pt x="193773" y="397342"/>
                  </a:cubicBezTo>
                  <a:lnTo>
                    <a:pt x="203030" y="401874"/>
                  </a:lnTo>
                  <a:cubicBezTo>
                    <a:pt x="227952" y="412361"/>
                    <a:pt x="252341" y="428447"/>
                    <a:pt x="253231" y="434757"/>
                  </a:cubicBezTo>
                  <a:cubicBezTo>
                    <a:pt x="253231" y="440356"/>
                    <a:pt x="257770" y="444977"/>
                    <a:pt x="263378" y="444977"/>
                  </a:cubicBezTo>
                  <a:cubicBezTo>
                    <a:pt x="268807" y="444977"/>
                    <a:pt x="273258" y="440711"/>
                    <a:pt x="273436" y="435290"/>
                  </a:cubicBezTo>
                  <a:cubicBezTo>
                    <a:pt x="273436" y="435112"/>
                    <a:pt x="273436" y="435023"/>
                    <a:pt x="273436" y="434846"/>
                  </a:cubicBezTo>
                  <a:cubicBezTo>
                    <a:pt x="274415" y="428447"/>
                    <a:pt x="298714" y="412361"/>
                    <a:pt x="324260" y="401608"/>
                  </a:cubicBezTo>
                  <a:lnTo>
                    <a:pt x="332805" y="397342"/>
                  </a:lnTo>
                  <a:cubicBezTo>
                    <a:pt x="333161" y="397164"/>
                    <a:pt x="334051" y="396720"/>
                    <a:pt x="334318" y="396542"/>
                  </a:cubicBezTo>
                  <a:cubicBezTo>
                    <a:pt x="373660" y="372636"/>
                    <a:pt x="392174" y="315136"/>
                    <a:pt x="382383" y="279677"/>
                  </a:cubicBezTo>
                  <a:cubicBezTo>
                    <a:pt x="379712" y="269901"/>
                    <a:pt x="376953" y="260570"/>
                    <a:pt x="375084" y="254438"/>
                  </a:cubicBezTo>
                  <a:cubicBezTo>
                    <a:pt x="374105" y="251149"/>
                    <a:pt x="373393" y="248839"/>
                    <a:pt x="373215" y="248039"/>
                  </a:cubicBezTo>
                  <a:cubicBezTo>
                    <a:pt x="368141" y="224666"/>
                    <a:pt x="381582" y="209735"/>
                    <a:pt x="382116" y="209202"/>
                  </a:cubicBezTo>
                  <a:cubicBezTo>
                    <a:pt x="385320" y="205825"/>
                    <a:pt x="385765" y="200582"/>
                    <a:pt x="383184" y="196583"/>
                  </a:cubicBezTo>
                  <a:lnTo>
                    <a:pt x="362890" y="166278"/>
                  </a:lnTo>
                  <a:cubicBezTo>
                    <a:pt x="361110" y="163611"/>
                    <a:pt x="357994" y="161923"/>
                    <a:pt x="354790" y="161834"/>
                  </a:cubicBezTo>
                  <a:cubicBezTo>
                    <a:pt x="351408" y="161745"/>
                    <a:pt x="348292" y="163345"/>
                    <a:pt x="346334" y="165922"/>
                  </a:cubicBezTo>
                  <a:cubicBezTo>
                    <a:pt x="345800" y="166544"/>
                    <a:pt x="333784" y="182008"/>
                    <a:pt x="303877" y="182008"/>
                  </a:cubicBezTo>
                  <a:cubicBezTo>
                    <a:pt x="277708" y="182008"/>
                    <a:pt x="273436" y="170366"/>
                    <a:pt x="273169" y="169477"/>
                  </a:cubicBezTo>
                  <a:cubicBezTo>
                    <a:pt x="272101" y="165122"/>
                    <a:pt x="268184" y="162189"/>
                    <a:pt x="263645" y="162012"/>
                  </a:cubicBezTo>
                  <a:cubicBezTo>
                    <a:pt x="259550" y="161745"/>
                    <a:pt x="254833" y="165033"/>
                    <a:pt x="253498" y="169388"/>
                  </a:cubicBezTo>
                  <a:cubicBezTo>
                    <a:pt x="253409" y="169921"/>
                    <a:pt x="249492" y="182008"/>
                    <a:pt x="222879" y="182008"/>
                  </a:cubicBezTo>
                  <a:cubicBezTo>
                    <a:pt x="192883" y="182008"/>
                    <a:pt x="180866" y="166544"/>
                    <a:pt x="180421" y="166011"/>
                  </a:cubicBezTo>
                  <a:cubicBezTo>
                    <a:pt x="178463" y="163345"/>
                    <a:pt x="175170" y="161745"/>
                    <a:pt x="172054" y="161745"/>
                  </a:cubicBezTo>
                  <a:close/>
                  <a:moveTo>
                    <a:pt x="50646" y="20263"/>
                  </a:moveTo>
                  <a:cubicBezTo>
                    <a:pt x="33912" y="20263"/>
                    <a:pt x="20294" y="33860"/>
                    <a:pt x="20294" y="50568"/>
                  </a:cubicBezTo>
                  <a:lnTo>
                    <a:pt x="20294" y="515718"/>
                  </a:lnTo>
                  <a:cubicBezTo>
                    <a:pt x="20650" y="515452"/>
                    <a:pt x="21095" y="515185"/>
                    <a:pt x="21540" y="514918"/>
                  </a:cubicBezTo>
                  <a:cubicBezTo>
                    <a:pt x="22341" y="514296"/>
                    <a:pt x="23231" y="513852"/>
                    <a:pt x="24121" y="513230"/>
                  </a:cubicBezTo>
                  <a:cubicBezTo>
                    <a:pt x="25813" y="512252"/>
                    <a:pt x="27593" y="511275"/>
                    <a:pt x="29462" y="510386"/>
                  </a:cubicBezTo>
                  <a:cubicBezTo>
                    <a:pt x="30441" y="509942"/>
                    <a:pt x="31420" y="509497"/>
                    <a:pt x="32399" y="509142"/>
                  </a:cubicBezTo>
                  <a:cubicBezTo>
                    <a:pt x="34357" y="508342"/>
                    <a:pt x="36405" y="507720"/>
                    <a:pt x="38452" y="507275"/>
                  </a:cubicBezTo>
                  <a:cubicBezTo>
                    <a:pt x="39431" y="507009"/>
                    <a:pt x="40321" y="506742"/>
                    <a:pt x="41300" y="506564"/>
                  </a:cubicBezTo>
                  <a:cubicBezTo>
                    <a:pt x="44326" y="505942"/>
                    <a:pt x="47442" y="505587"/>
                    <a:pt x="50646" y="505587"/>
                  </a:cubicBezTo>
                  <a:lnTo>
                    <a:pt x="60793" y="505587"/>
                  </a:lnTo>
                  <a:lnTo>
                    <a:pt x="60793" y="20263"/>
                  </a:lnTo>
                  <a:close/>
                  <a:moveTo>
                    <a:pt x="151927" y="0"/>
                  </a:moveTo>
                  <a:lnTo>
                    <a:pt x="212684" y="0"/>
                  </a:lnTo>
                  <a:lnTo>
                    <a:pt x="212684" y="91029"/>
                  </a:lnTo>
                  <a:lnTo>
                    <a:pt x="188399" y="72805"/>
                  </a:lnTo>
                  <a:cubicBezTo>
                    <a:pt x="184752" y="70139"/>
                    <a:pt x="179859" y="70139"/>
                    <a:pt x="176212" y="72805"/>
                  </a:cubicBezTo>
                  <a:lnTo>
                    <a:pt x="151927" y="91029"/>
                  </a:lnTo>
                  <a:close/>
                  <a:moveTo>
                    <a:pt x="50646" y="0"/>
                  </a:moveTo>
                  <a:lnTo>
                    <a:pt x="70940" y="0"/>
                  </a:lnTo>
                  <a:lnTo>
                    <a:pt x="131733" y="0"/>
                  </a:lnTo>
                  <a:lnTo>
                    <a:pt x="131733" y="111266"/>
                  </a:lnTo>
                  <a:cubicBezTo>
                    <a:pt x="131733" y="115088"/>
                    <a:pt x="133869" y="118554"/>
                    <a:pt x="137252" y="120242"/>
                  </a:cubicBezTo>
                  <a:cubicBezTo>
                    <a:pt x="140723" y="122020"/>
                    <a:pt x="144818" y="121664"/>
                    <a:pt x="147933" y="119354"/>
                  </a:cubicBezTo>
                  <a:lnTo>
                    <a:pt x="182290" y="93492"/>
                  </a:lnTo>
                  <a:lnTo>
                    <a:pt x="216737" y="119354"/>
                  </a:lnTo>
                  <a:cubicBezTo>
                    <a:pt x="218517" y="120687"/>
                    <a:pt x="220653" y="121309"/>
                    <a:pt x="222879" y="121309"/>
                  </a:cubicBezTo>
                  <a:cubicBezTo>
                    <a:pt x="224392" y="121309"/>
                    <a:pt x="225905" y="120953"/>
                    <a:pt x="227329" y="120242"/>
                  </a:cubicBezTo>
                  <a:cubicBezTo>
                    <a:pt x="230800" y="118554"/>
                    <a:pt x="232937" y="115088"/>
                    <a:pt x="232937" y="111266"/>
                  </a:cubicBezTo>
                  <a:lnTo>
                    <a:pt x="232937" y="0"/>
                  </a:lnTo>
                  <a:lnTo>
                    <a:pt x="455726" y="0"/>
                  </a:lnTo>
                  <a:cubicBezTo>
                    <a:pt x="461334" y="0"/>
                    <a:pt x="465873" y="4532"/>
                    <a:pt x="465873" y="10131"/>
                  </a:cubicBezTo>
                  <a:lnTo>
                    <a:pt x="465873" y="515718"/>
                  </a:lnTo>
                  <a:lnTo>
                    <a:pt x="465873" y="596591"/>
                  </a:lnTo>
                  <a:cubicBezTo>
                    <a:pt x="465873" y="602190"/>
                    <a:pt x="461334" y="606722"/>
                    <a:pt x="455726" y="606722"/>
                  </a:cubicBezTo>
                  <a:lnTo>
                    <a:pt x="50646" y="606722"/>
                  </a:lnTo>
                  <a:cubicBezTo>
                    <a:pt x="22786" y="606722"/>
                    <a:pt x="0" y="583971"/>
                    <a:pt x="0" y="556154"/>
                  </a:cubicBezTo>
                  <a:lnTo>
                    <a:pt x="0" y="50568"/>
                  </a:lnTo>
                  <a:cubicBezTo>
                    <a:pt x="0" y="22662"/>
                    <a:pt x="22786" y="0"/>
                    <a:pt x="5064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4798242" y="1930092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1" name="Group 19"/>
          <p:cNvGrpSpPr/>
          <p:nvPr/>
        </p:nvGrpSpPr>
        <p:grpSpPr>
          <a:xfrm>
            <a:off x="8504066" y="1937960"/>
            <a:ext cx="533469" cy="533469"/>
            <a:chOff x="4107620" y="3296640"/>
            <a:chExt cx="604504" cy="604504"/>
          </a:xfrm>
        </p:grpSpPr>
        <p:sp>
          <p:nvSpPr>
            <p:cNvPr id="52" name="椭圆 51"/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3" name="search-home_86260"/>
            <p:cNvSpPr>
              <a:spLocks noChangeAspect="1"/>
            </p:cNvSpPr>
            <p:nvPr/>
          </p:nvSpPr>
          <p:spPr bwMode="auto">
            <a:xfrm>
              <a:off x="4279570" y="3395652"/>
              <a:ext cx="308402" cy="44873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181541" y="285636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Group 19"/>
          <p:cNvGrpSpPr/>
          <p:nvPr/>
        </p:nvGrpSpPr>
        <p:grpSpPr>
          <a:xfrm>
            <a:off x="8504066" y="2864145"/>
            <a:ext cx="533469" cy="533469"/>
            <a:chOff x="4107620" y="3296640"/>
            <a:chExt cx="604504" cy="604504"/>
          </a:xfrm>
        </p:grpSpPr>
        <p:sp>
          <p:nvSpPr>
            <p:cNvPr id="56" name="椭圆 55"/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7" name="search-home_86260"/>
            <p:cNvSpPr>
              <a:spLocks noChangeAspect="1"/>
            </p:cNvSpPr>
            <p:nvPr/>
          </p:nvSpPr>
          <p:spPr bwMode="auto">
            <a:xfrm>
              <a:off x="4201499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89052" y="6001082"/>
            <a:ext cx="10361517" cy="859852"/>
            <a:chOff x="-2305032" y="5576765"/>
            <a:chExt cx="17784565" cy="1475854"/>
          </a:xfrm>
        </p:grpSpPr>
        <p:sp>
          <p:nvSpPr>
            <p:cNvPr id="59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6" name="图片 65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67" name="图片 6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4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0"/>
            <a:ext cx="12436929" cy="23101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512" y="825553"/>
            <a:ext cx="342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3"/>
          <p:cNvSpPr/>
          <p:nvPr/>
        </p:nvSpPr>
        <p:spPr>
          <a:xfrm>
            <a:off x="4507761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66109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66109" y="21931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66109" y="399745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66109" y="424911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66109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66109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: 圆角 49"/>
          <p:cNvSpPr/>
          <p:nvPr/>
        </p:nvSpPr>
        <p:spPr>
          <a:xfrm>
            <a:off x="748825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/>
        </p:nvGraphicFramePr>
        <p:xfrm>
          <a:off x="-131679" y="2249261"/>
          <a:ext cx="4937484" cy="329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214743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点击添加图表名称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29"/>
          <p:cNvSpPr/>
          <p:nvPr/>
        </p:nvSpPr>
        <p:spPr>
          <a:xfrm>
            <a:off x="8323193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181541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81541" y="22058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81541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81541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81541" y="312072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19"/>
          <p:cNvGrpSpPr/>
          <p:nvPr/>
        </p:nvGrpSpPr>
        <p:grpSpPr>
          <a:xfrm>
            <a:off x="8504066" y="4952326"/>
            <a:ext cx="533469" cy="533469"/>
            <a:chOff x="4107620" y="3296640"/>
            <a:chExt cx="604504" cy="604504"/>
          </a:xfrm>
        </p:grpSpPr>
        <p:sp>
          <p:nvSpPr>
            <p:cNvPr id="24" name="椭圆 23"/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5" name="search-home_86260"/>
            <p:cNvSpPr>
              <a:spLocks noChangeAspect="1"/>
            </p:cNvSpPr>
            <p:nvPr/>
          </p:nvSpPr>
          <p:spPr bwMode="auto">
            <a:xfrm>
              <a:off x="4298378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65074" y="3757820"/>
            <a:ext cx="3516196" cy="850162"/>
            <a:chOff x="8165074" y="3821320"/>
            <a:chExt cx="3516196" cy="850162"/>
          </a:xfrm>
        </p:grpSpPr>
        <p:sp>
          <p:nvSpPr>
            <p:cNvPr id="27" name="矩形: 圆角 39"/>
            <p:cNvSpPr/>
            <p:nvPr/>
          </p:nvSpPr>
          <p:spPr>
            <a:xfrm>
              <a:off x="8165074" y="382132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118041" y="3941864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130741" y="4229814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0" name="Group 19"/>
            <p:cNvGrpSpPr/>
            <p:nvPr/>
          </p:nvGrpSpPr>
          <p:grpSpPr>
            <a:xfrm>
              <a:off x="8361541" y="3877922"/>
              <a:ext cx="691518" cy="691518"/>
              <a:chOff x="4107620" y="3296640"/>
              <a:chExt cx="604504" cy="60450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107620" y="3296640"/>
                <a:ext cx="604504" cy="604504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search-home_86260"/>
              <p:cNvSpPr>
                <a:spLocks noChangeAspect="1"/>
              </p:cNvSpPr>
              <p:nvPr/>
            </p:nvSpPr>
            <p:spPr bwMode="auto">
              <a:xfrm>
                <a:off x="4232504" y="3489487"/>
                <a:ext cx="399859" cy="29581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88862 h 440259"/>
                  <a:gd name="T31" fmla="*/ 88862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08" h="4896">
                    <a:moveTo>
                      <a:pt x="6608" y="638"/>
                    </a:moveTo>
                    <a:lnTo>
                      <a:pt x="6608" y="2638"/>
                    </a:lnTo>
                    <a:cubicBezTo>
                      <a:pt x="6608" y="2638"/>
                      <a:pt x="6180" y="2723"/>
                      <a:pt x="6092" y="2734"/>
                    </a:cubicBezTo>
                    <a:cubicBezTo>
                      <a:pt x="6004" y="2745"/>
                      <a:pt x="5728" y="2834"/>
                      <a:pt x="5528" y="2642"/>
                    </a:cubicBezTo>
                    <a:cubicBezTo>
                      <a:pt x="5219" y="2346"/>
                      <a:pt x="4122" y="1254"/>
                      <a:pt x="4122" y="1254"/>
                    </a:cubicBezTo>
                    <a:cubicBezTo>
                      <a:pt x="4122" y="1254"/>
                      <a:pt x="3932" y="1069"/>
                      <a:pt x="3629" y="1229"/>
                    </a:cubicBezTo>
                    <a:cubicBezTo>
                      <a:pt x="3350" y="1376"/>
                      <a:pt x="2936" y="1592"/>
                      <a:pt x="2764" y="1675"/>
                    </a:cubicBezTo>
                    <a:cubicBezTo>
                      <a:pt x="2437" y="1849"/>
                      <a:pt x="2167" y="1574"/>
                      <a:pt x="2167" y="1364"/>
                    </a:cubicBezTo>
                    <a:cubicBezTo>
                      <a:pt x="2167" y="1201"/>
                      <a:pt x="2269" y="1090"/>
                      <a:pt x="2414" y="1009"/>
                    </a:cubicBezTo>
                    <a:cubicBezTo>
                      <a:pt x="2808" y="770"/>
                      <a:pt x="3637" y="305"/>
                      <a:pt x="3983" y="121"/>
                    </a:cubicBezTo>
                    <a:cubicBezTo>
                      <a:pt x="4193" y="9"/>
                      <a:pt x="4344" y="0"/>
                      <a:pt x="4633" y="243"/>
                    </a:cubicBezTo>
                    <a:cubicBezTo>
                      <a:pt x="4988" y="541"/>
                      <a:pt x="5304" y="814"/>
                      <a:pt x="5304" y="814"/>
                    </a:cubicBezTo>
                    <a:cubicBezTo>
                      <a:pt x="5304" y="814"/>
                      <a:pt x="5407" y="900"/>
                      <a:pt x="5571" y="865"/>
                    </a:cubicBezTo>
                    <a:cubicBezTo>
                      <a:pt x="5975" y="780"/>
                      <a:pt x="6608" y="638"/>
                      <a:pt x="6608" y="638"/>
                    </a:cubicBezTo>
                    <a:close/>
                    <a:moveTo>
                      <a:pt x="2241" y="4027"/>
                    </a:moveTo>
                    <a:cubicBezTo>
                      <a:pt x="2294" y="3891"/>
                      <a:pt x="2277" y="3738"/>
                      <a:pt x="2175" y="3633"/>
                    </a:cubicBezTo>
                    <a:cubicBezTo>
                      <a:pt x="2083" y="3540"/>
                      <a:pt x="1950" y="3515"/>
                      <a:pt x="1822" y="3544"/>
                    </a:cubicBezTo>
                    <a:cubicBezTo>
                      <a:pt x="1858" y="3418"/>
                      <a:pt x="1838" y="3283"/>
                      <a:pt x="1746" y="3188"/>
                    </a:cubicBezTo>
                    <a:cubicBezTo>
                      <a:pt x="1654" y="3095"/>
                      <a:pt x="1521" y="3070"/>
                      <a:pt x="1394" y="3099"/>
                    </a:cubicBezTo>
                    <a:cubicBezTo>
                      <a:pt x="1429" y="2973"/>
                      <a:pt x="1409" y="2838"/>
                      <a:pt x="1317" y="2744"/>
                    </a:cubicBezTo>
                    <a:cubicBezTo>
                      <a:pt x="1173" y="2596"/>
                      <a:pt x="924" y="2602"/>
                      <a:pt x="760" y="2758"/>
                    </a:cubicBezTo>
                    <a:cubicBezTo>
                      <a:pt x="597" y="2915"/>
                      <a:pt x="492" y="3198"/>
                      <a:pt x="638" y="3365"/>
                    </a:cubicBezTo>
                    <a:cubicBezTo>
                      <a:pt x="783" y="3531"/>
                      <a:pt x="950" y="3430"/>
                      <a:pt x="1077" y="3401"/>
                    </a:cubicBezTo>
                    <a:cubicBezTo>
                      <a:pt x="1042" y="3527"/>
                      <a:pt x="936" y="3645"/>
                      <a:pt x="1066" y="3810"/>
                    </a:cubicBezTo>
                    <a:cubicBezTo>
                      <a:pt x="1197" y="3975"/>
                      <a:pt x="1378" y="3875"/>
                      <a:pt x="1506" y="3846"/>
                    </a:cubicBezTo>
                    <a:cubicBezTo>
                      <a:pt x="1470" y="3972"/>
                      <a:pt x="1369" y="4101"/>
                      <a:pt x="1494" y="4254"/>
                    </a:cubicBezTo>
                    <a:cubicBezTo>
                      <a:pt x="1621" y="4408"/>
                      <a:pt x="1829" y="4326"/>
                      <a:pt x="1966" y="4283"/>
                    </a:cubicBezTo>
                    <a:cubicBezTo>
                      <a:pt x="1913" y="4419"/>
                      <a:pt x="1799" y="4566"/>
                      <a:pt x="1945" y="4730"/>
                    </a:cubicBezTo>
                    <a:cubicBezTo>
                      <a:pt x="2090" y="4896"/>
                      <a:pt x="2426" y="4819"/>
                      <a:pt x="2590" y="4663"/>
                    </a:cubicBezTo>
                    <a:cubicBezTo>
                      <a:pt x="2753" y="4506"/>
                      <a:pt x="2769" y="4258"/>
                      <a:pt x="2625" y="4110"/>
                    </a:cubicBezTo>
                    <a:cubicBezTo>
                      <a:pt x="2526" y="4008"/>
                      <a:pt x="2378" y="3985"/>
                      <a:pt x="2241" y="4027"/>
                    </a:cubicBezTo>
                    <a:close/>
                    <a:moveTo>
                      <a:pt x="5233" y="2987"/>
                    </a:moveTo>
                    <a:cubicBezTo>
                      <a:pt x="4047" y="1802"/>
                      <a:pt x="4605" y="2359"/>
                      <a:pt x="3967" y="1720"/>
                    </a:cubicBezTo>
                    <a:cubicBezTo>
                      <a:pt x="3967" y="1720"/>
                      <a:pt x="3775" y="1529"/>
                      <a:pt x="3523" y="1640"/>
                    </a:cubicBezTo>
                    <a:cubicBezTo>
                      <a:pt x="3346" y="1718"/>
                      <a:pt x="3117" y="1824"/>
                      <a:pt x="2945" y="1905"/>
                    </a:cubicBezTo>
                    <a:cubicBezTo>
                      <a:pt x="2757" y="2004"/>
                      <a:pt x="2621" y="2034"/>
                      <a:pt x="2557" y="2034"/>
                    </a:cubicBezTo>
                    <a:cubicBezTo>
                      <a:pt x="2192" y="2031"/>
                      <a:pt x="1896" y="1738"/>
                      <a:pt x="1896" y="1373"/>
                    </a:cubicBezTo>
                    <a:cubicBezTo>
                      <a:pt x="1896" y="1137"/>
                      <a:pt x="2022" y="931"/>
                      <a:pt x="2209" y="814"/>
                    </a:cubicBezTo>
                    <a:cubicBezTo>
                      <a:pt x="2472" y="632"/>
                      <a:pt x="3078" y="310"/>
                      <a:pt x="3078" y="310"/>
                    </a:cubicBezTo>
                    <a:cubicBezTo>
                      <a:pt x="3078" y="310"/>
                      <a:pt x="2894" y="76"/>
                      <a:pt x="2489" y="76"/>
                    </a:cubicBezTo>
                    <a:cubicBezTo>
                      <a:pt x="2085" y="76"/>
                      <a:pt x="1240" y="629"/>
                      <a:pt x="1240" y="629"/>
                    </a:cubicBezTo>
                    <a:cubicBezTo>
                      <a:pt x="1240" y="629"/>
                      <a:pt x="1000" y="783"/>
                      <a:pt x="659" y="644"/>
                    </a:cubicBezTo>
                    <a:lnTo>
                      <a:pt x="0" y="415"/>
                    </a:lnTo>
                    <a:lnTo>
                      <a:pt x="0" y="2704"/>
                    </a:lnTo>
                    <a:cubicBezTo>
                      <a:pt x="0" y="2704"/>
                      <a:pt x="188" y="2758"/>
                      <a:pt x="357" y="2827"/>
                    </a:cubicBezTo>
                    <a:cubicBezTo>
                      <a:pt x="395" y="2719"/>
                      <a:pt x="457" y="2618"/>
                      <a:pt x="542" y="2535"/>
                    </a:cubicBezTo>
                    <a:cubicBezTo>
                      <a:pt x="822" y="2268"/>
                      <a:pt x="1287" y="2265"/>
                      <a:pt x="1542" y="2528"/>
                    </a:cubicBezTo>
                    <a:cubicBezTo>
                      <a:pt x="1619" y="2608"/>
                      <a:pt x="1673" y="2703"/>
                      <a:pt x="1700" y="2808"/>
                    </a:cubicBezTo>
                    <a:cubicBezTo>
                      <a:pt x="1803" y="2840"/>
                      <a:pt x="1896" y="2896"/>
                      <a:pt x="1971" y="2973"/>
                    </a:cubicBezTo>
                    <a:cubicBezTo>
                      <a:pt x="2048" y="3053"/>
                      <a:pt x="2101" y="3148"/>
                      <a:pt x="2129" y="3253"/>
                    </a:cubicBezTo>
                    <a:cubicBezTo>
                      <a:pt x="2231" y="3285"/>
                      <a:pt x="2324" y="3341"/>
                      <a:pt x="2399" y="3418"/>
                    </a:cubicBezTo>
                    <a:cubicBezTo>
                      <a:pt x="2484" y="3505"/>
                      <a:pt x="2540" y="3611"/>
                      <a:pt x="2566" y="3725"/>
                    </a:cubicBezTo>
                    <a:cubicBezTo>
                      <a:pt x="2674" y="3756"/>
                      <a:pt x="2771" y="3814"/>
                      <a:pt x="2849" y="3894"/>
                    </a:cubicBezTo>
                    <a:cubicBezTo>
                      <a:pt x="3002" y="4051"/>
                      <a:pt x="3056" y="4265"/>
                      <a:pt x="3023" y="4471"/>
                    </a:cubicBezTo>
                    <a:cubicBezTo>
                      <a:pt x="3024" y="4471"/>
                      <a:pt x="3024" y="4471"/>
                      <a:pt x="3024" y="4472"/>
                    </a:cubicBezTo>
                    <a:cubicBezTo>
                      <a:pt x="3027" y="4475"/>
                      <a:pt x="3119" y="4578"/>
                      <a:pt x="3177" y="4636"/>
                    </a:cubicBezTo>
                    <a:cubicBezTo>
                      <a:pt x="3290" y="4749"/>
                      <a:pt x="3475" y="4749"/>
                      <a:pt x="3588" y="4636"/>
                    </a:cubicBezTo>
                    <a:cubicBezTo>
                      <a:pt x="3700" y="4523"/>
                      <a:pt x="3701" y="4339"/>
                      <a:pt x="3588" y="4225"/>
                    </a:cubicBezTo>
                    <a:cubicBezTo>
                      <a:pt x="3584" y="4221"/>
                      <a:pt x="3180" y="3799"/>
                      <a:pt x="3213" y="3766"/>
                    </a:cubicBezTo>
                    <a:cubicBezTo>
                      <a:pt x="3245" y="3734"/>
                      <a:pt x="3759" y="4269"/>
                      <a:pt x="3769" y="4279"/>
                    </a:cubicBezTo>
                    <a:cubicBezTo>
                      <a:pt x="3882" y="4391"/>
                      <a:pt x="4066" y="4391"/>
                      <a:pt x="4179" y="4279"/>
                    </a:cubicBezTo>
                    <a:cubicBezTo>
                      <a:pt x="4292" y="4166"/>
                      <a:pt x="4292" y="3981"/>
                      <a:pt x="4179" y="3868"/>
                    </a:cubicBezTo>
                    <a:cubicBezTo>
                      <a:pt x="4174" y="3863"/>
                      <a:pt x="4151" y="3841"/>
                      <a:pt x="4142" y="3832"/>
                    </a:cubicBezTo>
                    <a:cubicBezTo>
                      <a:pt x="4142" y="3832"/>
                      <a:pt x="3632" y="3378"/>
                      <a:pt x="3671" y="3339"/>
                    </a:cubicBezTo>
                    <a:cubicBezTo>
                      <a:pt x="3710" y="3300"/>
                      <a:pt x="4343" y="3891"/>
                      <a:pt x="4345" y="3891"/>
                    </a:cubicBezTo>
                    <a:cubicBezTo>
                      <a:pt x="4458" y="3993"/>
                      <a:pt x="4634" y="3992"/>
                      <a:pt x="4743" y="3883"/>
                    </a:cubicBezTo>
                    <a:cubicBezTo>
                      <a:pt x="4850" y="3776"/>
                      <a:pt x="4852" y="3608"/>
                      <a:pt x="4758" y="3494"/>
                    </a:cubicBezTo>
                    <a:cubicBezTo>
                      <a:pt x="4756" y="3488"/>
                      <a:pt x="4275" y="2986"/>
                      <a:pt x="4312" y="2948"/>
                    </a:cubicBezTo>
                    <a:cubicBezTo>
                      <a:pt x="4351" y="2910"/>
                      <a:pt x="4826" y="3400"/>
                      <a:pt x="4827" y="3401"/>
                    </a:cubicBezTo>
                    <a:cubicBezTo>
                      <a:pt x="4940" y="3513"/>
                      <a:pt x="5124" y="3513"/>
                      <a:pt x="5238" y="3401"/>
                    </a:cubicBezTo>
                    <a:cubicBezTo>
                      <a:pt x="5350" y="3288"/>
                      <a:pt x="5350" y="3103"/>
                      <a:pt x="5238" y="2990"/>
                    </a:cubicBezTo>
                    <a:cubicBezTo>
                      <a:pt x="5236" y="2989"/>
                      <a:pt x="5234" y="2988"/>
                      <a:pt x="5233" y="29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349644" y="2836010"/>
            <a:ext cx="3492713" cy="850162"/>
            <a:chOff x="4349644" y="2874110"/>
            <a:chExt cx="3492713" cy="850162"/>
          </a:xfrm>
        </p:grpSpPr>
        <p:sp>
          <p:nvSpPr>
            <p:cNvPr id="34" name="矩形: 圆角 26"/>
            <p:cNvSpPr/>
            <p:nvPr/>
          </p:nvSpPr>
          <p:spPr>
            <a:xfrm>
              <a:off x="4349644" y="287411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264509" y="2972190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点击添加关键词</a:t>
              </a:r>
              <a:endPara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77209" y="3272840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571809" y="2941415"/>
              <a:ext cx="691518" cy="691518"/>
              <a:chOff x="4615353" y="2941415"/>
              <a:chExt cx="691518" cy="691518"/>
            </a:xfrm>
          </p:grpSpPr>
          <p:sp>
            <p:nvSpPr>
              <p:cNvPr id="38" name="search-home_86260"/>
              <p:cNvSpPr>
                <a:spLocks noChangeAspect="1"/>
              </p:cNvSpPr>
              <p:nvPr/>
            </p:nvSpPr>
            <p:spPr bwMode="auto">
              <a:xfrm>
                <a:off x="4720921" y="3061472"/>
                <a:ext cx="546131" cy="411070"/>
              </a:xfrm>
              <a:custGeom>
                <a:avLst/>
                <a:gdLst>
                  <a:gd name="connsiteX0" fmla="*/ 29701 w 576141"/>
                  <a:gd name="connsiteY0" fmla="*/ 378139 h 433658"/>
                  <a:gd name="connsiteX1" fmla="*/ 18079 w 576141"/>
                  <a:gd name="connsiteY1" fmla="*/ 391050 h 433658"/>
                  <a:gd name="connsiteX2" fmla="*/ 18079 w 576141"/>
                  <a:gd name="connsiteY2" fmla="*/ 403962 h 433658"/>
                  <a:gd name="connsiteX3" fmla="*/ 29701 w 576141"/>
                  <a:gd name="connsiteY3" fmla="*/ 416873 h 433658"/>
                  <a:gd name="connsiteX4" fmla="*/ 282804 w 576141"/>
                  <a:gd name="connsiteY4" fmla="*/ 416873 h 433658"/>
                  <a:gd name="connsiteX5" fmla="*/ 295718 w 576141"/>
                  <a:gd name="connsiteY5" fmla="*/ 403962 h 433658"/>
                  <a:gd name="connsiteX6" fmla="*/ 295718 w 576141"/>
                  <a:gd name="connsiteY6" fmla="*/ 391050 h 433658"/>
                  <a:gd name="connsiteX7" fmla="*/ 282804 w 576141"/>
                  <a:gd name="connsiteY7" fmla="*/ 378139 h 433658"/>
                  <a:gd name="connsiteX8" fmla="*/ 36158 w 576141"/>
                  <a:gd name="connsiteY8" fmla="*/ 329075 h 433658"/>
                  <a:gd name="connsiteX9" fmla="*/ 276347 w 576141"/>
                  <a:gd name="connsiteY9" fmla="*/ 329075 h 433658"/>
                  <a:gd name="connsiteX10" fmla="*/ 287969 w 576141"/>
                  <a:gd name="connsiteY10" fmla="*/ 340695 h 433658"/>
                  <a:gd name="connsiteX11" fmla="*/ 287969 w 576141"/>
                  <a:gd name="connsiteY11" fmla="*/ 353607 h 433658"/>
                  <a:gd name="connsiteX12" fmla="*/ 284095 w 576141"/>
                  <a:gd name="connsiteY12" fmla="*/ 361354 h 433658"/>
                  <a:gd name="connsiteX13" fmla="*/ 299592 w 576141"/>
                  <a:gd name="connsiteY13" fmla="*/ 361354 h 433658"/>
                  <a:gd name="connsiteX14" fmla="*/ 312505 w 576141"/>
                  <a:gd name="connsiteY14" fmla="*/ 372974 h 433658"/>
                  <a:gd name="connsiteX15" fmla="*/ 312505 w 576141"/>
                  <a:gd name="connsiteY15" fmla="*/ 420747 h 433658"/>
                  <a:gd name="connsiteX16" fmla="*/ 299592 w 576141"/>
                  <a:gd name="connsiteY16" fmla="*/ 433658 h 433658"/>
                  <a:gd name="connsiteX17" fmla="*/ 11622 w 576141"/>
                  <a:gd name="connsiteY17" fmla="*/ 433658 h 433658"/>
                  <a:gd name="connsiteX18" fmla="*/ 0 w 576141"/>
                  <a:gd name="connsiteY18" fmla="*/ 420747 h 433658"/>
                  <a:gd name="connsiteX19" fmla="*/ 0 w 576141"/>
                  <a:gd name="connsiteY19" fmla="*/ 372974 h 433658"/>
                  <a:gd name="connsiteX20" fmla="*/ 11622 w 576141"/>
                  <a:gd name="connsiteY20" fmla="*/ 361354 h 433658"/>
                  <a:gd name="connsiteX21" fmla="*/ 27118 w 576141"/>
                  <a:gd name="connsiteY21" fmla="*/ 361354 h 433658"/>
                  <a:gd name="connsiteX22" fmla="*/ 24536 w 576141"/>
                  <a:gd name="connsiteY22" fmla="*/ 353607 h 433658"/>
                  <a:gd name="connsiteX23" fmla="*/ 24536 w 576141"/>
                  <a:gd name="connsiteY23" fmla="*/ 340695 h 433658"/>
                  <a:gd name="connsiteX24" fmla="*/ 36158 w 576141"/>
                  <a:gd name="connsiteY24" fmla="*/ 329075 h 433658"/>
                  <a:gd name="connsiteX25" fmla="*/ 559330 w 576141"/>
                  <a:gd name="connsiteY25" fmla="*/ 308413 h 433658"/>
                  <a:gd name="connsiteX26" fmla="*/ 572221 w 576141"/>
                  <a:gd name="connsiteY26" fmla="*/ 316153 h 433658"/>
                  <a:gd name="connsiteX27" fmla="*/ 574800 w 576141"/>
                  <a:gd name="connsiteY27" fmla="*/ 326473 h 433658"/>
                  <a:gd name="connsiteX28" fmla="*/ 552884 w 576141"/>
                  <a:gd name="connsiteY28" fmla="*/ 363884 h 433658"/>
                  <a:gd name="connsiteX29" fmla="*/ 543860 w 576141"/>
                  <a:gd name="connsiteY29" fmla="*/ 366464 h 433658"/>
                  <a:gd name="connsiteX30" fmla="*/ 530969 w 576141"/>
                  <a:gd name="connsiteY30" fmla="*/ 358724 h 433658"/>
                  <a:gd name="connsiteX31" fmla="*/ 528390 w 576141"/>
                  <a:gd name="connsiteY31" fmla="*/ 349694 h 433658"/>
                  <a:gd name="connsiteX32" fmla="*/ 550306 w 576141"/>
                  <a:gd name="connsiteY32" fmla="*/ 312283 h 433658"/>
                  <a:gd name="connsiteX33" fmla="*/ 559330 w 576141"/>
                  <a:gd name="connsiteY33" fmla="*/ 308413 h 433658"/>
                  <a:gd name="connsiteX34" fmla="*/ 99378 w 576141"/>
                  <a:gd name="connsiteY34" fmla="*/ 189748 h 433658"/>
                  <a:gd name="connsiteX35" fmla="*/ 224706 w 576141"/>
                  <a:gd name="connsiteY35" fmla="*/ 263286 h 433658"/>
                  <a:gd name="connsiteX36" fmla="*/ 227290 w 576141"/>
                  <a:gd name="connsiteY36" fmla="*/ 272317 h 433658"/>
                  <a:gd name="connsiteX37" fmla="*/ 223414 w 576141"/>
                  <a:gd name="connsiteY37" fmla="*/ 278767 h 433658"/>
                  <a:gd name="connsiteX38" fmla="*/ 214369 w 576141"/>
                  <a:gd name="connsiteY38" fmla="*/ 281348 h 433658"/>
                  <a:gd name="connsiteX39" fmla="*/ 87749 w 576141"/>
                  <a:gd name="connsiteY39" fmla="*/ 209100 h 433658"/>
                  <a:gd name="connsiteX40" fmla="*/ 85165 w 576141"/>
                  <a:gd name="connsiteY40" fmla="*/ 198779 h 433658"/>
                  <a:gd name="connsiteX41" fmla="*/ 89041 w 576141"/>
                  <a:gd name="connsiteY41" fmla="*/ 192328 h 433658"/>
                  <a:gd name="connsiteX42" fmla="*/ 99378 w 576141"/>
                  <a:gd name="connsiteY42" fmla="*/ 189748 h 433658"/>
                  <a:gd name="connsiteX43" fmla="*/ 197569 w 576141"/>
                  <a:gd name="connsiteY43" fmla="*/ 33648 h 433658"/>
                  <a:gd name="connsiteX44" fmla="*/ 311280 w 576141"/>
                  <a:gd name="connsiteY44" fmla="*/ 98172 h 433658"/>
                  <a:gd name="connsiteX45" fmla="*/ 313864 w 576141"/>
                  <a:gd name="connsiteY45" fmla="*/ 108496 h 433658"/>
                  <a:gd name="connsiteX46" fmla="*/ 280268 w 576141"/>
                  <a:gd name="connsiteY46" fmla="*/ 167859 h 433658"/>
                  <a:gd name="connsiteX47" fmla="*/ 532240 w 576141"/>
                  <a:gd name="connsiteY47" fmla="*/ 298198 h 433658"/>
                  <a:gd name="connsiteX48" fmla="*/ 534825 w 576141"/>
                  <a:gd name="connsiteY48" fmla="*/ 307231 h 433658"/>
                  <a:gd name="connsiteX49" fmla="*/ 516734 w 576141"/>
                  <a:gd name="connsiteY49" fmla="*/ 339494 h 433658"/>
                  <a:gd name="connsiteX50" fmla="*/ 507689 w 576141"/>
                  <a:gd name="connsiteY50" fmla="*/ 342075 h 433658"/>
                  <a:gd name="connsiteX51" fmla="*/ 268638 w 576141"/>
                  <a:gd name="connsiteY51" fmla="*/ 188506 h 433658"/>
                  <a:gd name="connsiteX52" fmla="*/ 233750 w 576141"/>
                  <a:gd name="connsiteY52" fmla="*/ 247869 h 433658"/>
                  <a:gd name="connsiteX53" fmla="*/ 224704 w 576141"/>
                  <a:gd name="connsiteY53" fmla="*/ 250450 h 433658"/>
                  <a:gd name="connsiteX54" fmla="*/ 110994 w 576141"/>
                  <a:gd name="connsiteY54" fmla="*/ 184635 h 433658"/>
                  <a:gd name="connsiteX55" fmla="*/ 108409 w 576141"/>
                  <a:gd name="connsiteY55" fmla="*/ 174311 h 433658"/>
                  <a:gd name="connsiteX56" fmla="*/ 188524 w 576141"/>
                  <a:gd name="connsiteY56" fmla="*/ 36229 h 433658"/>
                  <a:gd name="connsiteX57" fmla="*/ 197569 w 576141"/>
                  <a:gd name="connsiteY57" fmla="*/ 33648 h 433658"/>
                  <a:gd name="connsiteX58" fmla="*/ 207895 w 576141"/>
                  <a:gd name="connsiteY58" fmla="*/ 1345 h 433658"/>
                  <a:gd name="connsiteX59" fmla="*/ 334515 w 576141"/>
                  <a:gd name="connsiteY59" fmla="*/ 73711 h 433658"/>
                  <a:gd name="connsiteX60" fmla="*/ 337099 w 576141"/>
                  <a:gd name="connsiteY60" fmla="*/ 84050 h 433658"/>
                  <a:gd name="connsiteX61" fmla="*/ 333223 w 576141"/>
                  <a:gd name="connsiteY61" fmla="*/ 90511 h 433658"/>
                  <a:gd name="connsiteX62" fmla="*/ 322886 w 576141"/>
                  <a:gd name="connsiteY62" fmla="*/ 93095 h 433658"/>
                  <a:gd name="connsiteX63" fmla="*/ 197558 w 576141"/>
                  <a:gd name="connsiteY63" fmla="*/ 20729 h 433658"/>
                  <a:gd name="connsiteX64" fmla="*/ 194974 w 576141"/>
                  <a:gd name="connsiteY64" fmla="*/ 10390 h 433658"/>
                  <a:gd name="connsiteX65" fmla="*/ 197558 w 576141"/>
                  <a:gd name="connsiteY65" fmla="*/ 3929 h 433658"/>
                  <a:gd name="connsiteX66" fmla="*/ 207895 w 576141"/>
                  <a:gd name="connsiteY66" fmla="*/ 1345 h 43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76141" h="433658">
                    <a:moveTo>
                      <a:pt x="29701" y="378139"/>
                    </a:moveTo>
                    <a:cubicBezTo>
                      <a:pt x="23244" y="378139"/>
                      <a:pt x="18079" y="384594"/>
                      <a:pt x="18079" y="391050"/>
                    </a:cubicBezTo>
                    <a:lnTo>
                      <a:pt x="18079" y="403962"/>
                    </a:lnTo>
                    <a:cubicBezTo>
                      <a:pt x="18079" y="410417"/>
                      <a:pt x="23244" y="416873"/>
                      <a:pt x="29701" y="416873"/>
                    </a:cubicBezTo>
                    <a:lnTo>
                      <a:pt x="282804" y="416873"/>
                    </a:lnTo>
                    <a:cubicBezTo>
                      <a:pt x="289261" y="416873"/>
                      <a:pt x="295718" y="410417"/>
                      <a:pt x="295718" y="403962"/>
                    </a:cubicBezTo>
                    <a:lnTo>
                      <a:pt x="295718" y="391050"/>
                    </a:lnTo>
                    <a:cubicBezTo>
                      <a:pt x="295718" y="384594"/>
                      <a:pt x="289261" y="378139"/>
                      <a:pt x="282804" y="378139"/>
                    </a:cubicBezTo>
                    <a:close/>
                    <a:moveTo>
                      <a:pt x="36158" y="329075"/>
                    </a:moveTo>
                    <a:lnTo>
                      <a:pt x="276347" y="329075"/>
                    </a:lnTo>
                    <a:cubicBezTo>
                      <a:pt x="282804" y="329075"/>
                      <a:pt x="287969" y="334240"/>
                      <a:pt x="287969" y="340695"/>
                    </a:cubicBezTo>
                    <a:lnTo>
                      <a:pt x="287969" y="353607"/>
                    </a:lnTo>
                    <a:cubicBezTo>
                      <a:pt x="287969" y="356189"/>
                      <a:pt x="286678" y="358771"/>
                      <a:pt x="284095" y="361354"/>
                    </a:cubicBezTo>
                    <a:lnTo>
                      <a:pt x="299592" y="361354"/>
                    </a:lnTo>
                    <a:cubicBezTo>
                      <a:pt x="306048" y="361354"/>
                      <a:pt x="312505" y="366518"/>
                      <a:pt x="312505" y="372974"/>
                    </a:cubicBezTo>
                    <a:lnTo>
                      <a:pt x="312505" y="420747"/>
                    </a:lnTo>
                    <a:cubicBezTo>
                      <a:pt x="312505" y="427202"/>
                      <a:pt x="306048" y="433658"/>
                      <a:pt x="299592" y="433658"/>
                    </a:cubicBezTo>
                    <a:lnTo>
                      <a:pt x="11622" y="433658"/>
                    </a:lnTo>
                    <a:cubicBezTo>
                      <a:pt x="5165" y="433658"/>
                      <a:pt x="0" y="427202"/>
                      <a:pt x="0" y="420747"/>
                    </a:cubicBezTo>
                    <a:lnTo>
                      <a:pt x="0" y="372974"/>
                    </a:lnTo>
                    <a:cubicBezTo>
                      <a:pt x="0" y="366518"/>
                      <a:pt x="5165" y="361354"/>
                      <a:pt x="11622" y="361354"/>
                    </a:cubicBezTo>
                    <a:lnTo>
                      <a:pt x="27118" y="361354"/>
                    </a:lnTo>
                    <a:cubicBezTo>
                      <a:pt x="25827" y="358771"/>
                      <a:pt x="24536" y="356189"/>
                      <a:pt x="24536" y="353607"/>
                    </a:cubicBezTo>
                    <a:lnTo>
                      <a:pt x="24536" y="340695"/>
                    </a:lnTo>
                    <a:cubicBezTo>
                      <a:pt x="24536" y="334240"/>
                      <a:pt x="29701" y="329075"/>
                      <a:pt x="36158" y="329075"/>
                    </a:cubicBezTo>
                    <a:close/>
                    <a:moveTo>
                      <a:pt x="559330" y="308413"/>
                    </a:moveTo>
                    <a:lnTo>
                      <a:pt x="572221" y="316153"/>
                    </a:lnTo>
                    <a:cubicBezTo>
                      <a:pt x="576089" y="318733"/>
                      <a:pt x="577378" y="322603"/>
                      <a:pt x="574800" y="326473"/>
                    </a:cubicBezTo>
                    <a:lnTo>
                      <a:pt x="552884" y="363884"/>
                    </a:lnTo>
                    <a:cubicBezTo>
                      <a:pt x="551595" y="367754"/>
                      <a:pt x="546438" y="369044"/>
                      <a:pt x="543860" y="366464"/>
                    </a:cubicBezTo>
                    <a:lnTo>
                      <a:pt x="530969" y="358724"/>
                    </a:lnTo>
                    <a:cubicBezTo>
                      <a:pt x="527101" y="357434"/>
                      <a:pt x="525812" y="352274"/>
                      <a:pt x="528390" y="349694"/>
                    </a:cubicBezTo>
                    <a:lnTo>
                      <a:pt x="550306" y="312283"/>
                    </a:lnTo>
                    <a:cubicBezTo>
                      <a:pt x="551595" y="308413"/>
                      <a:pt x="556752" y="307123"/>
                      <a:pt x="559330" y="308413"/>
                    </a:cubicBezTo>
                    <a:close/>
                    <a:moveTo>
                      <a:pt x="99378" y="189748"/>
                    </a:moveTo>
                    <a:lnTo>
                      <a:pt x="224706" y="263286"/>
                    </a:lnTo>
                    <a:cubicBezTo>
                      <a:pt x="228582" y="264576"/>
                      <a:pt x="229874" y="269736"/>
                      <a:pt x="227290" y="272317"/>
                    </a:cubicBezTo>
                    <a:lnTo>
                      <a:pt x="223414" y="278767"/>
                    </a:lnTo>
                    <a:cubicBezTo>
                      <a:pt x="222122" y="282638"/>
                      <a:pt x="216954" y="283928"/>
                      <a:pt x="214369" y="281348"/>
                    </a:cubicBezTo>
                    <a:lnTo>
                      <a:pt x="87749" y="209100"/>
                    </a:lnTo>
                    <a:cubicBezTo>
                      <a:pt x="83873" y="206520"/>
                      <a:pt x="83873" y="202649"/>
                      <a:pt x="85165" y="198779"/>
                    </a:cubicBezTo>
                    <a:lnTo>
                      <a:pt x="89041" y="192328"/>
                    </a:lnTo>
                    <a:cubicBezTo>
                      <a:pt x="91625" y="189748"/>
                      <a:pt x="95501" y="188458"/>
                      <a:pt x="99378" y="189748"/>
                    </a:cubicBezTo>
                    <a:close/>
                    <a:moveTo>
                      <a:pt x="197569" y="33648"/>
                    </a:moveTo>
                    <a:lnTo>
                      <a:pt x="311280" y="98172"/>
                    </a:lnTo>
                    <a:cubicBezTo>
                      <a:pt x="315156" y="100753"/>
                      <a:pt x="316448" y="105915"/>
                      <a:pt x="313864" y="108496"/>
                    </a:cubicBezTo>
                    <a:lnTo>
                      <a:pt x="280268" y="167859"/>
                    </a:lnTo>
                    <a:lnTo>
                      <a:pt x="532240" y="298198"/>
                    </a:lnTo>
                    <a:cubicBezTo>
                      <a:pt x="536117" y="299488"/>
                      <a:pt x="537409" y="304650"/>
                      <a:pt x="534825" y="307231"/>
                    </a:cubicBezTo>
                    <a:lnTo>
                      <a:pt x="516734" y="339494"/>
                    </a:lnTo>
                    <a:cubicBezTo>
                      <a:pt x="515442" y="342075"/>
                      <a:pt x="510273" y="343365"/>
                      <a:pt x="507689" y="342075"/>
                    </a:cubicBezTo>
                    <a:lnTo>
                      <a:pt x="268638" y="188506"/>
                    </a:lnTo>
                    <a:lnTo>
                      <a:pt x="233750" y="247869"/>
                    </a:lnTo>
                    <a:cubicBezTo>
                      <a:pt x="232457" y="250450"/>
                      <a:pt x="227289" y="251740"/>
                      <a:pt x="224704" y="250450"/>
                    </a:cubicBezTo>
                    <a:lnTo>
                      <a:pt x="110994" y="184635"/>
                    </a:lnTo>
                    <a:cubicBezTo>
                      <a:pt x="107117" y="182054"/>
                      <a:pt x="105825" y="178183"/>
                      <a:pt x="108409" y="174311"/>
                    </a:cubicBezTo>
                    <a:lnTo>
                      <a:pt x="188524" y="36229"/>
                    </a:lnTo>
                    <a:cubicBezTo>
                      <a:pt x="189816" y="32358"/>
                      <a:pt x="194985" y="31067"/>
                      <a:pt x="197569" y="33648"/>
                    </a:cubicBezTo>
                    <a:close/>
                    <a:moveTo>
                      <a:pt x="207895" y="1345"/>
                    </a:moveTo>
                    <a:lnTo>
                      <a:pt x="334515" y="73711"/>
                    </a:lnTo>
                    <a:cubicBezTo>
                      <a:pt x="337099" y="76296"/>
                      <a:pt x="338391" y="80173"/>
                      <a:pt x="337099" y="84050"/>
                    </a:cubicBezTo>
                    <a:lnTo>
                      <a:pt x="333223" y="90511"/>
                    </a:lnTo>
                    <a:cubicBezTo>
                      <a:pt x="330639" y="94388"/>
                      <a:pt x="326763" y="95680"/>
                      <a:pt x="322886" y="93095"/>
                    </a:cubicBezTo>
                    <a:lnTo>
                      <a:pt x="197558" y="20729"/>
                    </a:lnTo>
                    <a:cubicBezTo>
                      <a:pt x="193682" y="18144"/>
                      <a:pt x="192390" y="14267"/>
                      <a:pt x="194974" y="10390"/>
                    </a:cubicBezTo>
                    <a:lnTo>
                      <a:pt x="197558" y="3929"/>
                    </a:lnTo>
                    <a:cubicBezTo>
                      <a:pt x="200142" y="52"/>
                      <a:pt x="204018" y="-1240"/>
                      <a:pt x="207895" y="13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615353" y="2941415"/>
                <a:ext cx="691518" cy="69151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752434" y="4936508"/>
            <a:ext cx="533469" cy="533469"/>
            <a:chOff x="4717131" y="4936508"/>
            <a:chExt cx="533469" cy="533469"/>
          </a:xfrm>
        </p:grpSpPr>
        <p:sp>
          <p:nvSpPr>
            <p:cNvPr id="41" name="search-home_86260"/>
            <p:cNvSpPr>
              <a:spLocks noChangeAspect="1"/>
            </p:cNvSpPr>
            <p:nvPr/>
          </p:nvSpPr>
          <p:spPr bwMode="auto">
            <a:xfrm>
              <a:off x="4860534" y="5018553"/>
              <a:ext cx="260563" cy="361986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455839 w 606244"/>
                <a:gd name="T53" fmla="*/ 455839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07" h="6827">
                  <a:moveTo>
                    <a:pt x="4907" y="3413"/>
                  </a:moveTo>
                  <a:lnTo>
                    <a:pt x="4907" y="1600"/>
                  </a:lnTo>
                  <a:cubicBezTo>
                    <a:pt x="4907" y="1305"/>
                    <a:pt x="4668" y="1067"/>
                    <a:pt x="4373" y="1067"/>
                  </a:cubicBezTo>
                  <a:cubicBezTo>
                    <a:pt x="4337" y="1067"/>
                    <a:pt x="4301" y="1070"/>
                    <a:pt x="4267" y="1077"/>
                  </a:cubicBezTo>
                  <a:lnTo>
                    <a:pt x="4267" y="533"/>
                  </a:lnTo>
                  <a:cubicBezTo>
                    <a:pt x="4267" y="239"/>
                    <a:pt x="4028" y="0"/>
                    <a:pt x="3733" y="0"/>
                  </a:cubicBezTo>
                  <a:cubicBezTo>
                    <a:pt x="3442" y="0"/>
                    <a:pt x="3206" y="233"/>
                    <a:pt x="3200" y="523"/>
                  </a:cubicBezTo>
                  <a:lnTo>
                    <a:pt x="3200" y="523"/>
                  </a:lnTo>
                  <a:cubicBezTo>
                    <a:pt x="3194" y="233"/>
                    <a:pt x="2958" y="0"/>
                    <a:pt x="2667" y="0"/>
                  </a:cubicBezTo>
                  <a:cubicBezTo>
                    <a:pt x="2376" y="0"/>
                    <a:pt x="2139" y="233"/>
                    <a:pt x="2134" y="523"/>
                  </a:cubicBezTo>
                  <a:lnTo>
                    <a:pt x="2133" y="523"/>
                  </a:lnTo>
                  <a:cubicBezTo>
                    <a:pt x="2127" y="233"/>
                    <a:pt x="1891" y="0"/>
                    <a:pt x="1600" y="0"/>
                  </a:cubicBezTo>
                  <a:cubicBezTo>
                    <a:pt x="1309" y="0"/>
                    <a:pt x="1073" y="233"/>
                    <a:pt x="1067" y="523"/>
                  </a:cubicBezTo>
                  <a:lnTo>
                    <a:pt x="1066" y="523"/>
                  </a:lnTo>
                  <a:cubicBezTo>
                    <a:pt x="1061" y="233"/>
                    <a:pt x="824" y="0"/>
                    <a:pt x="533" y="0"/>
                  </a:cubicBezTo>
                  <a:cubicBezTo>
                    <a:pt x="239" y="0"/>
                    <a:pt x="0" y="239"/>
                    <a:pt x="0" y="533"/>
                  </a:cubicBezTo>
                  <a:lnTo>
                    <a:pt x="0" y="3200"/>
                  </a:lnTo>
                  <a:lnTo>
                    <a:pt x="427" y="4267"/>
                  </a:lnTo>
                  <a:lnTo>
                    <a:pt x="427" y="6827"/>
                  </a:lnTo>
                  <a:lnTo>
                    <a:pt x="3840" y="6827"/>
                  </a:lnTo>
                  <a:lnTo>
                    <a:pt x="3840" y="6187"/>
                  </a:lnTo>
                  <a:lnTo>
                    <a:pt x="4693" y="6187"/>
                  </a:lnTo>
                  <a:lnTo>
                    <a:pt x="4693" y="5547"/>
                  </a:lnTo>
                  <a:lnTo>
                    <a:pt x="3840" y="5547"/>
                  </a:lnTo>
                  <a:lnTo>
                    <a:pt x="3840" y="4267"/>
                  </a:lnTo>
                  <a:lnTo>
                    <a:pt x="4907" y="3413"/>
                  </a:lnTo>
                  <a:close/>
                  <a:moveTo>
                    <a:pt x="3200" y="6187"/>
                  </a:moveTo>
                  <a:lnTo>
                    <a:pt x="1067" y="6187"/>
                  </a:lnTo>
                  <a:lnTo>
                    <a:pt x="1067" y="5547"/>
                  </a:lnTo>
                  <a:lnTo>
                    <a:pt x="3200" y="5547"/>
                  </a:lnTo>
                  <a:lnTo>
                    <a:pt x="3200" y="6187"/>
                  </a:lnTo>
                  <a:close/>
                  <a:moveTo>
                    <a:pt x="3200" y="3959"/>
                  </a:moveTo>
                  <a:lnTo>
                    <a:pt x="3200" y="4907"/>
                  </a:lnTo>
                  <a:lnTo>
                    <a:pt x="1067" y="4907"/>
                  </a:lnTo>
                  <a:lnTo>
                    <a:pt x="1067" y="4143"/>
                  </a:lnTo>
                  <a:lnTo>
                    <a:pt x="640" y="3077"/>
                  </a:lnTo>
                  <a:lnTo>
                    <a:pt x="640" y="1184"/>
                  </a:lnTo>
                  <a:lnTo>
                    <a:pt x="3627" y="1184"/>
                  </a:lnTo>
                  <a:lnTo>
                    <a:pt x="3627" y="1861"/>
                  </a:lnTo>
                  <a:lnTo>
                    <a:pt x="4267" y="1731"/>
                  </a:lnTo>
                  <a:lnTo>
                    <a:pt x="4267" y="3106"/>
                  </a:lnTo>
                  <a:lnTo>
                    <a:pt x="3200" y="395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4717131" y="4936508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52434" y="3949005"/>
            <a:ext cx="533469" cy="533469"/>
            <a:chOff x="4744965" y="3949005"/>
            <a:chExt cx="533469" cy="533469"/>
          </a:xfrm>
        </p:grpSpPr>
        <p:sp>
          <p:nvSpPr>
            <p:cNvPr id="44" name="search-home_86260"/>
            <p:cNvSpPr>
              <a:spLocks noChangeAspect="1"/>
            </p:cNvSpPr>
            <p:nvPr/>
          </p:nvSpPr>
          <p:spPr bwMode="auto">
            <a:xfrm>
              <a:off x="4822603" y="4087546"/>
              <a:ext cx="394990" cy="300094"/>
            </a:xfrm>
            <a:custGeom>
              <a:avLst/>
              <a:gdLst>
                <a:gd name="T0" fmla="*/ 2606 w 2606"/>
                <a:gd name="T1" fmla="*/ 1015 h 1983"/>
                <a:gd name="T2" fmla="*/ 2601 w 2606"/>
                <a:gd name="T3" fmla="*/ 987 h 1983"/>
                <a:gd name="T4" fmla="*/ 2600 w 2606"/>
                <a:gd name="T5" fmla="*/ 987 h 1983"/>
                <a:gd name="T6" fmla="*/ 2411 w 2606"/>
                <a:gd name="T7" fmla="*/ 143 h 1983"/>
                <a:gd name="T8" fmla="*/ 2411 w 2606"/>
                <a:gd name="T9" fmla="*/ 0 h 1983"/>
                <a:gd name="T10" fmla="*/ 2139 w 2606"/>
                <a:gd name="T11" fmla="*/ 0 h 1983"/>
                <a:gd name="T12" fmla="*/ 2139 w 2606"/>
                <a:gd name="T13" fmla="*/ 0 h 1983"/>
                <a:gd name="T14" fmla="*/ 467 w 2606"/>
                <a:gd name="T15" fmla="*/ 0 h 1983"/>
                <a:gd name="T16" fmla="*/ 466 w 2606"/>
                <a:gd name="T17" fmla="*/ 0 h 1983"/>
                <a:gd name="T18" fmla="*/ 123 w 2606"/>
                <a:gd name="T19" fmla="*/ 71 h 1983"/>
                <a:gd name="T20" fmla="*/ 359 w 2606"/>
                <a:gd name="T21" fmla="*/ 143 h 1983"/>
                <a:gd name="T22" fmla="*/ 6 w 2606"/>
                <a:gd name="T23" fmla="*/ 987 h 1983"/>
                <a:gd name="T24" fmla="*/ 1 w 2606"/>
                <a:gd name="T25" fmla="*/ 1012 h 1983"/>
                <a:gd name="T26" fmla="*/ 0 w 2606"/>
                <a:gd name="T27" fmla="*/ 1022 h 1983"/>
                <a:gd name="T28" fmla="*/ 467 w 2606"/>
                <a:gd name="T29" fmla="*/ 1482 h 1983"/>
                <a:gd name="T30" fmla="*/ 934 w 2606"/>
                <a:gd name="T31" fmla="*/ 1015 h 1983"/>
                <a:gd name="T32" fmla="*/ 932 w 2606"/>
                <a:gd name="T33" fmla="*/ 1007 h 1983"/>
                <a:gd name="T34" fmla="*/ 928 w 2606"/>
                <a:gd name="T35" fmla="*/ 987 h 1983"/>
                <a:gd name="T36" fmla="*/ 575 w 2606"/>
                <a:gd name="T37" fmla="*/ 143 h 1983"/>
                <a:gd name="T38" fmla="*/ 1231 w 2606"/>
                <a:gd name="T39" fmla="*/ 1839 h 1983"/>
                <a:gd name="T40" fmla="*/ 718 w 2606"/>
                <a:gd name="T41" fmla="*/ 1911 h 1983"/>
                <a:gd name="T42" fmla="*/ 1817 w 2606"/>
                <a:gd name="T43" fmla="*/ 1983 h 1983"/>
                <a:gd name="T44" fmla="*/ 1817 w 2606"/>
                <a:gd name="T45" fmla="*/ 1839 h 1983"/>
                <a:gd name="T46" fmla="*/ 1375 w 2606"/>
                <a:gd name="T47" fmla="*/ 143 h 1983"/>
                <a:gd name="T48" fmla="*/ 1678 w 2606"/>
                <a:gd name="T49" fmla="*/ 987 h 1983"/>
                <a:gd name="T50" fmla="*/ 1678 w 2606"/>
                <a:gd name="T51" fmla="*/ 987 h 1983"/>
                <a:gd name="T52" fmla="*/ 1672 w 2606"/>
                <a:gd name="T53" fmla="*/ 1015 h 1983"/>
                <a:gd name="T54" fmla="*/ 1673 w 2606"/>
                <a:gd name="T55" fmla="*/ 1022 h 1983"/>
                <a:gd name="T56" fmla="*/ 2606 w 2606"/>
                <a:gd name="T57" fmla="*/ 1015 h 1983"/>
                <a:gd name="T58" fmla="*/ 467 w 2606"/>
                <a:gd name="T59" fmla="*/ 257 h 1983"/>
                <a:gd name="T60" fmla="*/ 179 w 2606"/>
                <a:gd name="T61" fmla="*/ 943 h 1983"/>
                <a:gd name="T62" fmla="*/ 2139 w 2606"/>
                <a:gd name="T63" fmla="*/ 257 h 1983"/>
                <a:gd name="T64" fmla="*/ 1852 w 2606"/>
                <a:gd name="T65" fmla="*/ 943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6" h="1983">
                  <a:moveTo>
                    <a:pt x="2606" y="1015"/>
                  </a:moveTo>
                  <a:lnTo>
                    <a:pt x="2606" y="1015"/>
                  </a:lnTo>
                  <a:cubicBezTo>
                    <a:pt x="2606" y="1012"/>
                    <a:pt x="2605" y="1010"/>
                    <a:pt x="2605" y="1007"/>
                  </a:cubicBezTo>
                  <a:cubicBezTo>
                    <a:pt x="2604" y="1001"/>
                    <a:pt x="2603" y="994"/>
                    <a:pt x="2601" y="987"/>
                  </a:cubicBezTo>
                  <a:lnTo>
                    <a:pt x="2600" y="987"/>
                  </a:lnTo>
                  <a:lnTo>
                    <a:pt x="2600" y="987"/>
                  </a:lnTo>
                  <a:lnTo>
                    <a:pt x="2247" y="143"/>
                  </a:lnTo>
                  <a:lnTo>
                    <a:pt x="2411" y="143"/>
                  </a:lnTo>
                  <a:cubicBezTo>
                    <a:pt x="2451" y="143"/>
                    <a:pt x="2483" y="111"/>
                    <a:pt x="2483" y="71"/>
                  </a:cubicBezTo>
                  <a:cubicBezTo>
                    <a:pt x="2483" y="32"/>
                    <a:pt x="2451" y="0"/>
                    <a:pt x="2411" y="0"/>
                  </a:cubicBezTo>
                  <a:lnTo>
                    <a:pt x="2140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6" y="0"/>
                  </a:lnTo>
                  <a:lnTo>
                    <a:pt x="195" y="0"/>
                  </a:lnTo>
                  <a:cubicBezTo>
                    <a:pt x="156" y="0"/>
                    <a:pt x="123" y="32"/>
                    <a:pt x="123" y="71"/>
                  </a:cubicBezTo>
                  <a:cubicBezTo>
                    <a:pt x="123" y="111"/>
                    <a:pt x="156" y="143"/>
                    <a:pt x="195" y="143"/>
                  </a:cubicBezTo>
                  <a:lnTo>
                    <a:pt x="359" y="143"/>
                  </a:lnTo>
                  <a:lnTo>
                    <a:pt x="6" y="987"/>
                  </a:lnTo>
                  <a:cubicBezTo>
                    <a:pt x="6" y="987"/>
                    <a:pt x="6" y="987"/>
                    <a:pt x="6" y="987"/>
                  </a:cubicBezTo>
                  <a:lnTo>
                    <a:pt x="5" y="987"/>
                  </a:lnTo>
                  <a:cubicBezTo>
                    <a:pt x="2" y="995"/>
                    <a:pt x="1" y="1004"/>
                    <a:pt x="1" y="1012"/>
                  </a:cubicBezTo>
                  <a:cubicBezTo>
                    <a:pt x="1" y="1013"/>
                    <a:pt x="0" y="1014"/>
                    <a:pt x="0" y="1015"/>
                  </a:cubicBezTo>
                  <a:cubicBezTo>
                    <a:pt x="0" y="1017"/>
                    <a:pt x="0" y="1019"/>
                    <a:pt x="0" y="1022"/>
                  </a:cubicBezTo>
                  <a:lnTo>
                    <a:pt x="0" y="1022"/>
                  </a:lnTo>
                  <a:cubicBezTo>
                    <a:pt x="4" y="1276"/>
                    <a:pt x="212" y="1482"/>
                    <a:pt x="467" y="1482"/>
                  </a:cubicBezTo>
                  <a:cubicBezTo>
                    <a:pt x="724" y="1482"/>
                    <a:pt x="933" y="1273"/>
                    <a:pt x="934" y="1016"/>
                  </a:cubicBezTo>
                  <a:lnTo>
                    <a:pt x="934" y="1015"/>
                  </a:lnTo>
                  <a:lnTo>
                    <a:pt x="934" y="1015"/>
                  </a:lnTo>
                  <a:cubicBezTo>
                    <a:pt x="934" y="1012"/>
                    <a:pt x="932" y="1010"/>
                    <a:pt x="932" y="1007"/>
                  </a:cubicBezTo>
                  <a:cubicBezTo>
                    <a:pt x="931" y="1001"/>
                    <a:pt x="931" y="994"/>
                    <a:pt x="928" y="987"/>
                  </a:cubicBezTo>
                  <a:lnTo>
                    <a:pt x="928" y="987"/>
                  </a:lnTo>
                  <a:cubicBezTo>
                    <a:pt x="928" y="987"/>
                    <a:pt x="928" y="987"/>
                    <a:pt x="928" y="987"/>
                  </a:cubicBezTo>
                  <a:lnTo>
                    <a:pt x="575" y="143"/>
                  </a:lnTo>
                  <a:lnTo>
                    <a:pt x="1231" y="143"/>
                  </a:lnTo>
                  <a:lnTo>
                    <a:pt x="1231" y="1839"/>
                  </a:lnTo>
                  <a:lnTo>
                    <a:pt x="789" y="1839"/>
                  </a:lnTo>
                  <a:cubicBezTo>
                    <a:pt x="750" y="1839"/>
                    <a:pt x="718" y="1871"/>
                    <a:pt x="718" y="1911"/>
                  </a:cubicBezTo>
                  <a:cubicBezTo>
                    <a:pt x="718" y="1951"/>
                    <a:pt x="750" y="1983"/>
                    <a:pt x="789" y="1983"/>
                  </a:cubicBezTo>
                  <a:lnTo>
                    <a:pt x="1817" y="1983"/>
                  </a:lnTo>
                  <a:cubicBezTo>
                    <a:pt x="1856" y="1983"/>
                    <a:pt x="1888" y="1951"/>
                    <a:pt x="1888" y="1911"/>
                  </a:cubicBezTo>
                  <a:cubicBezTo>
                    <a:pt x="1888" y="1871"/>
                    <a:pt x="1856" y="1839"/>
                    <a:pt x="1817" y="1839"/>
                  </a:cubicBezTo>
                  <a:lnTo>
                    <a:pt x="1375" y="1839"/>
                  </a:lnTo>
                  <a:lnTo>
                    <a:pt x="1375" y="143"/>
                  </a:lnTo>
                  <a:lnTo>
                    <a:pt x="2032" y="143"/>
                  </a:lnTo>
                  <a:lnTo>
                    <a:pt x="1678" y="987"/>
                  </a:lnTo>
                  <a:lnTo>
                    <a:pt x="1678" y="987"/>
                  </a:lnTo>
                  <a:lnTo>
                    <a:pt x="1678" y="987"/>
                  </a:lnTo>
                  <a:cubicBezTo>
                    <a:pt x="1674" y="995"/>
                    <a:pt x="1673" y="1004"/>
                    <a:pt x="1673" y="1012"/>
                  </a:cubicBezTo>
                  <a:cubicBezTo>
                    <a:pt x="1673" y="1013"/>
                    <a:pt x="1672" y="1014"/>
                    <a:pt x="1672" y="1015"/>
                  </a:cubicBezTo>
                  <a:cubicBezTo>
                    <a:pt x="1672" y="1017"/>
                    <a:pt x="1673" y="1019"/>
                    <a:pt x="1673" y="1021"/>
                  </a:cubicBezTo>
                  <a:lnTo>
                    <a:pt x="1673" y="1022"/>
                  </a:lnTo>
                  <a:cubicBezTo>
                    <a:pt x="1677" y="1276"/>
                    <a:pt x="1884" y="1482"/>
                    <a:pt x="2139" y="1482"/>
                  </a:cubicBezTo>
                  <a:cubicBezTo>
                    <a:pt x="2397" y="1482"/>
                    <a:pt x="2606" y="1273"/>
                    <a:pt x="2606" y="1015"/>
                  </a:cubicBezTo>
                  <a:lnTo>
                    <a:pt x="2606" y="1015"/>
                  </a:lnTo>
                  <a:close/>
                  <a:moveTo>
                    <a:pt x="467" y="257"/>
                  </a:moveTo>
                  <a:lnTo>
                    <a:pt x="754" y="943"/>
                  </a:lnTo>
                  <a:lnTo>
                    <a:pt x="179" y="943"/>
                  </a:lnTo>
                  <a:lnTo>
                    <a:pt x="467" y="257"/>
                  </a:lnTo>
                  <a:close/>
                  <a:moveTo>
                    <a:pt x="2139" y="257"/>
                  </a:moveTo>
                  <a:lnTo>
                    <a:pt x="2427" y="943"/>
                  </a:lnTo>
                  <a:lnTo>
                    <a:pt x="1852" y="943"/>
                  </a:lnTo>
                  <a:lnTo>
                    <a:pt x="2139" y="25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4744965" y="3949005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366109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366109" y="21931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Group 7"/>
          <p:cNvGrpSpPr/>
          <p:nvPr/>
        </p:nvGrpSpPr>
        <p:grpSpPr>
          <a:xfrm>
            <a:off x="4752434" y="1930092"/>
            <a:ext cx="533469" cy="533469"/>
            <a:chOff x="4798242" y="1930092"/>
            <a:chExt cx="533469" cy="533469"/>
          </a:xfrm>
        </p:grpSpPr>
        <p:sp>
          <p:nvSpPr>
            <p:cNvPr id="49" name="search-home_86260"/>
            <p:cNvSpPr>
              <a:spLocks noChangeAspect="1"/>
            </p:cNvSpPr>
            <p:nvPr/>
          </p:nvSpPr>
          <p:spPr bwMode="auto">
            <a:xfrm>
              <a:off x="4925949" y="2043086"/>
              <a:ext cx="276426" cy="360000"/>
            </a:xfrm>
            <a:custGeom>
              <a:avLst/>
              <a:gdLst>
                <a:gd name="connsiteX0" fmla="*/ 60812 w 465873"/>
                <a:gd name="connsiteY0" fmla="*/ 546036 h 606722"/>
                <a:gd name="connsiteX1" fmla="*/ 405150 w 465873"/>
                <a:gd name="connsiteY1" fmla="*/ 546036 h 606722"/>
                <a:gd name="connsiteX2" fmla="*/ 415207 w 465873"/>
                <a:gd name="connsiteY2" fmla="*/ 556162 h 606722"/>
                <a:gd name="connsiteX3" fmla="*/ 405150 w 465873"/>
                <a:gd name="connsiteY3" fmla="*/ 566288 h 606722"/>
                <a:gd name="connsiteX4" fmla="*/ 60812 w 465873"/>
                <a:gd name="connsiteY4" fmla="*/ 566288 h 606722"/>
                <a:gd name="connsiteX5" fmla="*/ 50666 w 465873"/>
                <a:gd name="connsiteY5" fmla="*/ 556162 h 606722"/>
                <a:gd name="connsiteX6" fmla="*/ 60812 w 465873"/>
                <a:gd name="connsiteY6" fmla="*/ 546036 h 606722"/>
                <a:gd name="connsiteX7" fmla="*/ 50646 w 465873"/>
                <a:gd name="connsiteY7" fmla="*/ 525761 h 606722"/>
                <a:gd name="connsiteX8" fmla="*/ 20294 w 465873"/>
                <a:gd name="connsiteY8" fmla="*/ 556154 h 606722"/>
                <a:gd name="connsiteX9" fmla="*/ 50646 w 465873"/>
                <a:gd name="connsiteY9" fmla="*/ 586459 h 606722"/>
                <a:gd name="connsiteX10" fmla="*/ 445668 w 465873"/>
                <a:gd name="connsiteY10" fmla="*/ 586459 h 606722"/>
                <a:gd name="connsiteX11" fmla="*/ 445668 w 465873"/>
                <a:gd name="connsiteY11" fmla="*/ 525761 h 606722"/>
                <a:gd name="connsiteX12" fmla="*/ 70940 w 465873"/>
                <a:gd name="connsiteY12" fmla="*/ 525761 h 606722"/>
                <a:gd name="connsiteX13" fmla="*/ 263342 w 465873"/>
                <a:gd name="connsiteY13" fmla="*/ 255447 h 606722"/>
                <a:gd name="connsiteX14" fmla="*/ 274289 w 465873"/>
                <a:gd name="connsiteY14" fmla="*/ 277482 h 606722"/>
                <a:gd name="connsiteX15" fmla="*/ 283367 w 465873"/>
                <a:gd name="connsiteY15" fmla="*/ 283079 h 606722"/>
                <a:gd name="connsiteX16" fmla="*/ 303926 w 465873"/>
                <a:gd name="connsiteY16" fmla="*/ 283168 h 606722"/>
                <a:gd name="connsiteX17" fmla="*/ 287550 w 465873"/>
                <a:gd name="connsiteY17" fmla="*/ 304847 h 606722"/>
                <a:gd name="connsiteX18" fmla="*/ 285681 w 465873"/>
                <a:gd name="connsiteY18" fmla="*/ 312755 h 606722"/>
                <a:gd name="connsiteX19" fmla="*/ 290131 w 465873"/>
                <a:gd name="connsiteY19" fmla="*/ 336033 h 606722"/>
                <a:gd name="connsiteX20" fmla="*/ 267792 w 465873"/>
                <a:gd name="connsiteY20" fmla="*/ 325193 h 606722"/>
                <a:gd name="connsiteX21" fmla="*/ 258981 w 465873"/>
                <a:gd name="connsiteY21" fmla="*/ 325193 h 606722"/>
                <a:gd name="connsiteX22" fmla="*/ 236552 w 465873"/>
                <a:gd name="connsiteY22" fmla="*/ 336033 h 606722"/>
                <a:gd name="connsiteX23" fmla="*/ 241002 w 465873"/>
                <a:gd name="connsiteY23" fmla="*/ 312755 h 606722"/>
                <a:gd name="connsiteX24" fmla="*/ 239133 w 465873"/>
                <a:gd name="connsiteY24" fmla="*/ 304847 h 606722"/>
                <a:gd name="connsiteX25" fmla="*/ 222846 w 465873"/>
                <a:gd name="connsiteY25" fmla="*/ 283168 h 606722"/>
                <a:gd name="connsiteX26" fmla="*/ 243405 w 465873"/>
                <a:gd name="connsiteY26" fmla="*/ 283079 h 606722"/>
                <a:gd name="connsiteX27" fmla="*/ 252483 w 465873"/>
                <a:gd name="connsiteY27" fmla="*/ 277482 h 606722"/>
                <a:gd name="connsiteX28" fmla="*/ 263384 w 465873"/>
                <a:gd name="connsiteY28" fmla="*/ 222925 h 606722"/>
                <a:gd name="connsiteX29" fmla="*/ 254272 w 465873"/>
                <a:gd name="connsiteY29" fmla="*/ 228124 h 606722"/>
                <a:gd name="connsiteX30" fmla="*/ 237094 w 465873"/>
                <a:gd name="connsiteY30" fmla="*/ 262871 h 606722"/>
                <a:gd name="connsiteX31" fmla="*/ 202649 w 465873"/>
                <a:gd name="connsiteY31" fmla="*/ 262871 h 606722"/>
                <a:gd name="connsiteX32" fmla="*/ 193571 w 465873"/>
                <a:gd name="connsiteY32" fmla="*/ 268470 h 606722"/>
                <a:gd name="connsiteX33" fmla="*/ 194550 w 465873"/>
                <a:gd name="connsiteY33" fmla="*/ 279045 h 606722"/>
                <a:gd name="connsiteX34" fmla="*/ 220272 w 465873"/>
                <a:gd name="connsiteY34" fmla="*/ 313348 h 606722"/>
                <a:gd name="connsiteX35" fmla="*/ 212885 w 465873"/>
                <a:gd name="connsiteY35" fmla="*/ 352006 h 606722"/>
                <a:gd name="connsiteX36" fmla="*/ 216712 w 465873"/>
                <a:gd name="connsiteY36" fmla="*/ 361959 h 606722"/>
                <a:gd name="connsiteX37" fmla="*/ 227304 w 465873"/>
                <a:gd name="connsiteY37" fmla="*/ 363026 h 606722"/>
                <a:gd name="connsiteX38" fmla="*/ 263351 w 465873"/>
                <a:gd name="connsiteY38" fmla="*/ 345519 h 606722"/>
                <a:gd name="connsiteX39" fmla="*/ 299486 w 465873"/>
                <a:gd name="connsiteY39" fmla="*/ 363026 h 606722"/>
                <a:gd name="connsiteX40" fmla="*/ 303848 w 465873"/>
                <a:gd name="connsiteY40" fmla="*/ 364003 h 606722"/>
                <a:gd name="connsiteX41" fmla="*/ 310078 w 465873"/>
                <a:gd name="connsiteY41" fmla="*/ 361959 h 606722"/>
                <a:gd name="connsiteX42" fmla="*/ 313816 w 465873"/>
                <a:gd name="connsiteY42" fmla="*/ 352006 h 606722"/>
                <a:gd name="connsiteX43" fmla="*/ 306429 w 465873"/>
                <a:gd name="connsiteY43" fmla="*/ 313348 h 606722"/>
                <a:gd name="connsiteX44" fmla="*/ 332240 w 465873"/>
                <a:gd name="connsiteY44" fmla="*/ 279045 h 606722"/>
                <a:gd name="connsiteX45" fmla="*/ 333219 w 465873"/>
                <a:gd name="connsiteY45" fmla="*/ 268470 h 606722"/>
                <a:gd name="connsiteX46" fmla="*/ 324141 w 465873"/>
                <a:gd name="connsiteY46" fmla="*/ 262871 h 606722"/>
                <a:gd name="connsiteX47" fmla="*/ 289607 w 465873"/>
                <a:gd name="connsiteY47" fmla="*/ 262871 h 606722"/>
                <a:gd name="connsiteX48" fmla="*/ 272429 w 465873"/>
                <a:gd name="connsiteY48" fmla="*/ 228124 h 606722"/>
                <a:gd name="connsiteX49" fmla="*/ 263384 w 465873"/>
                <a:gd name="connsiteY49" fmla="*/ 222925 h 606722"/>
                <a:gd name="connsiteX50" fmla="*/ 173990 w 465873"/>
                <a:gd name="connsiteY50" fmla="*/ 187422 h 606722"/>
                <a:gd name="connsiteX51" fmla="*/ 222853 w 465873"/>
                <a:gd name="connsiteY51" fmla="*/ 202263 h 606722"/>
                <a:gd name="connsiteX52" fmla="*/ 263351 w 465873"/>
                <a:gd name="connsiteY52" fmla="*/ 189555 h 606722"/>
                <a:gd name="connsiteX53" fmla="*/ 303848 w 465873"/>
                <a:gd name="connsiteY53" fmla="*/ 202263 h 606722"/>
                <a:gd name="connsiteX54" fmla="*/ 352622 w 465873"/>
                <a:gd name="connsiteY54" fmla="*/ 187422 h 606722"/>
                <a:gd name="connsiteX55" fmla="*/ 362324 w 465873"/>
                <a:gd name="connsiteY55" fmla="*/ 201908 h 606722"/>
                <a:gd name="connsiteX56" fmla="*/ 353423 w 465873"/>
                <a:gd name="connsiteY56" fmla="*/ 252385 h 606722"/>
                <a:gd name="connsiteX57" fmla="*/ 355648 w 465873"/>
                <a:gd name="connsiteY57" fmla="*/ 260205 h 606722"/>
                <a:gd name="connsiteX58" fmla="*/ 362858 w 465873"/>
                <a:gd name="connsiteY58" fmla="*/ 284999 h 606722"/>
                <a:gd name="connsiteX59" fmla="*/ 323785 w 465873"/>
                <a:gd name="connsiteY59" fmla="*/ 379200 h 606722"/>
                <a:gd name="connsiteX60" fmla="*/ 315774 w 465873"/>
                <a:gd name="connsiteY60" fmla="*/ 383199 h 606722"/>
                <a:gd name="connsiteX61" fmla="*/ 263351 w 465873"/>
                <a:gd name="connsiteY61" fmla="*/ 414925 h 606722"/>
                <a:gd name="connsiteX62" fmla="*/ 211461 w 465873"/>
                <a:gd name="connsiteY62" fmla="*/ 383466 h 606722"/>
                <a:gd name="connsiteX63" fmla="*/ 202827 w 465873"/>
                <a:gd name="connsiteY63" fmla="*/ 379289 h 606722"/>
                <a:gd name="connsiteX64" fmla="*/ 163843 w 465873"/>
                <a:gd name="connsiteY64" fmla="*/ 284999 h 606722"/>
                <a:gd name="connsiteX65" fmla="*/ 170964 w 465873"/>
                <a:gd name="connsiteY65" fmla="*/ 260205 h 606722"/>
                <a:gd name="connsiteX66" fmla="*/ 173278 w 465873"/>
                <a:gd name="connsiteY66" fmla="*/ 252296 h 606722"/>
                <a:gd name="connsiteX67" fmla="*/ 164288 w 465873"/>
                <a:gd name="connsiteY67" fmla="*/ 201908 h 606722"/>
                <a:gd name="connsiteX68" fmla="*/ 172054 w 465873"/>
                <a:gd name="connsiteY68" fmla="*/ 161745 h 606722"/>
                <a:gd name="connsiteX69" fmla="*/ 163777 w 465873"/>
                <a:gd name="connsiteY69" fmla="*/ 166278 h 606722"/>
                <a:gd name="connsiteX70" fmla="*/ 143482 w 465873"/>
                <a:gd name="connsiteY70" fmla="*/ 196583 h 606722"/>
                <a:gd name="connsiteX71" fmla="*/ 144640 w 465873"/>
                <a:gd name="connsiteY71" fmla="*/ 209202 h 606722"/>
                <a:gd name="connsiteX72" fmla="*/ 153540 w 465873"/>
                <a:gd name="connsiteY72" fmla="*/ 247950 h 606722"/>
                <a:gd name="connsiteX73" fmla="*/ 151582 w 465873"/>
                <a:gd name="connsiteY73" fmla="*/ 254438 h 606722"/>
                <a:gd name="connsiteX74" fmla="*/ 144283 w 465873"/>
                <a:gd name="connsiteY74" fmla="*/ 279677 h 606722"/>
                <a:gd name="connsiteX75" fmla="*/ 192348 w 465873"/>
                <a:gd name="connsiteY75" fmla="*/ 396542 h 606722"/>
                <a:gd name="connsiteX76" fmla="*/ 193773 w 465873"/>
                <a:gd name="connsiteY76" fmla="*/ 397342 h 606722"/>
                <a:gd name="connsiteX77" fmla="*/ 203030 w 465873"/>
                <a:gd name="connsiteY77" fmla="*/ 401874 h 606722"/>
                <a:gd name="connsiteX78" fmla="*/ 253231 w 465873"/>
                <a:gd name="connsiteY78" fmla="*/ 434757 h 606722"/>
                <a:gd name="connsiteX79" fmla="*/ 263378 w 465873"/>
                <a:gd name="connsiteY79" fmla="*/ 444977 h 606722"/>
                <a:gd name="connsiteX80" fmla="*/ 273436 w 465873"/>
                <a:gd name="connsiteY80" fmla="*/ 435290 h 606722"/>
                <a:gd name="connsiteX81" fmla="*/ 273436 w 465873"/>
                <a:gd name="connsiteY81" fmla="*/ 434846 h 606722"/>
                <a:gd name="connsiteX82" fmla="*/ 324260 w 465873"/>
                <a:gd name="connsiteY82" fmla="*/ 401608 h 606722"/>
                <a:gd name="connsiteX83" fmla="*/ 332805 w 465873"/>
                <a:gd name="connsiteY83" fmla="*/ 397342 h 606722"/>
                <a:gd name="connsiteX84" fmla="*/ 334318 w 465873"/>
                <a:gd name="connsiteY84" fmla="*/ 396542 h 606722"/>
                <a:gd name="connsiteX85" fmla="*/ 382383 w 465873"/>
                <a:gd name="connsiteY85" fmla="*/ 279677 h 606722"/>
                <a:gd name="connsiteX86" fmla="*/ 375084 w 465873"/>
                <a:gd name="connsiteY86" fmla="*/ 254438 h 606722"/>
                <a:gd name="connsiteX87" fmla="*/ 373215 w 465873"/>
                <a:gd name="connsiteY87" fmla="*/ 248039 h 606722"/>
                <a:gd name="connsiteX88" fmla="*/ 382116 w 465873"/>
                <a:gd name="connsiteY88" fmla="*/ 209202 h 606722"/>
                <a:gd name="connsiteX89" fmla="*/ 383184 w 465873"/>
                <a:gd name="connsiteY89" fmla="*/ 196583 h 606722"/>
                <a:gd name="connsiteX90" fmla="*/ 362890 w 465873"/>
                <a:gd name="connsiteY90" fmla="*/ 166278 h 606722"/>
                <a:gd name="connsiteX91" fmla="*/ 354790 w 465873"/>
                <a:gd name="connsiteY91" fmla="*/ 161834 h 606722"/>
                <a:gd name="connsiteX92" fmla="*/ 346334 w 465873"/>
                <a:gd name="connsiteY92" fmla="*/ 165922 h 606722"/>
                <a:gd name="connsiteX93" fmla="*/ 303877 w 465873"/>
                <a:gd name="connsiteY93" fmla="*/ 182008 h 606722"/>
                <a:gd name="connsiteX94" fmla="*/ 273169 w 465873"/>
                <a:gd name="connsiteY94" fmla="*/ 169477 h 606722"/>
                <a:gd name="connsiteX95" fmla="*/ 263645 w 465873"/>
                <a:gd name="connsiteY95" fmla="*/ 162012 h 606722"/>
                <a:gd name="connsiteX96" fmla="*/ 253498 w 465873"/>
                <a:gd name="connsiteY96" fmla="*/ 169388 h 606722"/>
                <a:gd name="connsiteX97" fmla="*/ 222879 w 465873"/>
                <a:gd name="connsiteY97" fmla="*/ 182008 h 606722"/>
                <a:gd name="connsiteX98" fmla="*/ 180421 w 465873"/>
                <a:gd name="connsiteY98" fmla="*/ 166011 h 606722"/>
                <a:gd name="connsiteX99" fmla="*/ 172054 w 465873"/>
                <a:gd name="connsiteY99" fmla="*/ 161745 h 606722"/>
                <a:gd name="connsiteX100" fmla="*/ 50646 w 465873"/>
                <a:gd name="connsiteY100" fmla="*/ 20263 h 606722"/>
                <a:gd name="connsiteX101" fmla="*/ 20294 w 465873"/>
                <a:gd name="connsiteY101" fmla="*/ 50568 h 606722"/>
                <a:gd name="connsiteX102" fmla="*/ 20294 w 465873"/>
                <a:gd name="connsiteY102" fmla="*/ 515718 h 606722"/>
                <a:gd name="connsiteX103" fmla="*/ 21540 w 465873"/>
                <a:gd name="connsiteY103" fmla="*/ 514918 h 606722"/>
                <a:gd name="connsiteX104" fmla="*/ 24121 w 465873"/>
                <a:gd name="connsiteY104" fmla="*/ 513230 h 606722"/>
                <a:gd name="connsiteX105" fmla="*/ 29462 w 465873"/>
                <a:gd name="connsiteY105" fmla="*/ 510386 h 606722"/>
                <a:gd name="connsiteX106" fmla="*/ 32399 w 465873"/>
                <a:gd name="connsiteY106" fmla="*/ 509142 h 606722"/>
                <a:gd name="connsiteX107" fmla="*/ 38452 w 465873"/>
                <a:gd name="connsiteY107" fmla="*/ 507275 h 606722"/>
                <a:gd name="connsiteX108" fmla="*/ 41300 w 465873"/>
                <a:gd name="connsiteY108" fmla="*/ 506564 h 606722"/>
                <a:gd name="connsiteX109" fmla="*/ 50646 w 465873"/>
                <a:gd name="connsiteY109" fmla="*/ 505587 h 606722"/>
                <a:gd name="connsiteX110" fmla="*/ 60793 w 465873"/>
                <a:gd name="connsiteY110" fmla="*/ 505587 h 606722"/>
                <a:gd name="connsiteX111" fmla="*/ 60793 w 465873"/>
                <a:gd name="connsiteY111" fmla="*/ 20263 h 606722"/>
                <a:gd name="connsiteX112" fmla="*/ 151927 w 465873"/>
                <a:gd name="connsiteY112" fmla="*/ 0 h 606722"/>
                <a:gd name="connsiteX113" fmla="*/ 212684 w 465873"/>
                <a:gd name="connsiteY113" fmla="*/ 0 h 606722"/>
                <a:gd name="connsiteX114" fmla="*/ 212684 w 465873"/>
                <a:gd name="connsiteY114" fmla="*/ 91029 h 606722"/>
                <a:gd name="connsiteX115" fmla="*/ 188399 w 465873"/>
                <a:gd name="connsiteY115" fmla="*/ 72805 h 606722"/>
                <a:gd name="connsiteX116" fmla="*/ 176212 w 465873"/>
                <a:gd name="connsiteY116" fmla="*/ 72805 h 606722"/>
                <a:gd name="connsiteX117" fmla="*/ 151927 w 465873"/>
                <a:gd name="connsiteY117" fmla="*/ 91029 h 606722"/>
                <a:gd name="connsiteX118" fmla="*/ 50646 w 465873"/>
                <a:gd name="connsiteY118" fmla="*/ 0 h 606722"/>
                <a:gd name="connsiteX119" fmla="*/ 70940 w 465873"/>
                <a:gd name="connsiteY119" fmla="*/ 0 h 606722"/>
                <a:gd name="connsiteX120" fmla="*/ 131733 w 465873"/>
                <a:gd name="connsiteY120" fmla="*/ 0 h 606722"/>
                <a:gd name="connsiteX121" fmla="*/ 131733 w 465873"/>
                <a:gd name="connsiteY121" fmla="*/ 111266 h 606722"/>
                <a:gd name="connsiteX122" fmla="*/ 137252 w 465873"/>
                <a:gd name="connsiteY122" fmla="*/ 120242 h 606722"/>
                <a:gd name="connsiteX123" fmla="*/ 147933 w 465873"/>
                <a:gd name="connsiteY123" fmla="*/ 119354 h 606722"/>
                <a:gd name="connsiteX124" fmla="*/ 182290 w 465873"/>
                <a:gd name="connsiteY124" fmla="*/ 93492 h 606722"/>
                <a:gd name="connsiteX125" fmla="*/ 216737 w 465873"/>
                <a:gd name="connsiteY125" fmla="*/ 119354 h 606722"/>
                <a:gd name="connsiteX126" fmla="*/ 222879 w 465873"/>
                <a:gd name="connsiteY126" fmla="*/ 121309 h 606722"/>
                <a:gd name="connsiteX127" fmla="*/ 227329 w 465873"/>
                <a:gd name="connsiteY127" fmla="*/ 120242 h 606722"/>
                <a:gd name="connsiteX128" fmla="*/ 232937 w 465873"/>
                <a:gd name="connsiteY128" fmla="*/ 111266 h 606722"/>
                <a:gd name="connsiteX129" fmla="*/ 232937 w 465873"/>
                <a:gd name="connsiteY129" fmla="*/ 0 h 606722"/>
                <a:gd name="connsiteX130" fmla="*/ 455726 w 465873"/>
                <a:gd name="connsiteY130" fmla="*/ 0 h 606722"/>
                <a:gd name="connsiteX131" fmla="*/ 465873 w 465873"/>
                <a:gd name="connsiteY131" fmla="*/ 10131 h 606722"/>
                <a:gd name="connsiteX132" fmla="*/ 465873 w 465873"/>
                <a:gd name="connsiteY132" fmla="*/ 515718 h 606722"/>
                <a:gd name="connsiteX133" fmla="*/ 465873 w 465873"/>
                <a:gd name="connsiteY133" fmla="*/ 596591 h 606722"/>
                <a:gd name="connsiteX134" fmla="*/ 455726 w 465873"/>
                <a:gd name="connsiteY134" fmla="*/ 606722 h 606722"/>
                <a:gd name="connsiteX135" fmla="*/ 50646 w 465873"/>
                <a:gd name="connsiteY135" fmla="*/ 606722 h 606722"/>
                <a:gd name="connsiteX136" fmla="*/ 0 w 465873"/>
                <a:gd name="connsiteY136" fmla="*/ 556154 h 606722"/>
                <a:gd name="connsiteX137" fmla="*/ 0 w 465873"/>
                <a:gd name="connsiteY137" fmla="*/ 50568 h 606722"/>
                <a:gd name="connsiteX138" fmla="*/ 50646 w 465873"/>
                <a:gd name="connsiteY13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65873" h="606722">
                  <a:moveTo>
                    <a:pt x="60812" y="546036"/>
                  </a:moveTo>
                  <a:lnTo>
                    <a:pt x="405150" y="546036"/>
                  </a:lnTo>
                  <a:cubicBezTo>
                    <a:pt x="410668" y="546036"/>
                    <a:pt x="415207" y="550566"/>
                    <a:pt x="415207" y="556162"/>
                  </a:cubicBezTo>
                  <a:cubicBezTo>
                    <a:pt x="415207" y="561758"/>
                    <a:pt x="410668" y="566288"/>
                    <a:pt x="405150" y="566288"/>
                  </a:cubicBezTo>
                  <a:lnTo>
                    <a:pt x="60812" y="566288"/>
                  </a:lnTo>
                  <a:cubicBezTo>
                    <a:pt x="55205" y="566288"/>
                    <a:pt x="50666" y="561758"/>
                    <a:pt x="50666" y="556162"/>
                  </a:cubicBezTo>
                  <a:cubicBezTo>
                    <a:pt x="50666" y="550566"/>
                    <a:pt x="55205" y="546036"/>
                    <a:pt x="60812" y="546036"/>
                  </a:cubicBezTo>
                  <a:close/>
                  <a:moveTo>
                    <a:pt x="50646" y="525761"/>
                  </a:moveTo>
                  <a:cubicBezTo>
                    <a:pt x="33912" y="525761"/>
                    <a:pt x="20294" y="539447"/>
                    <a:pt x="20294" y="556154"/>
                  </a:cubicBezTo>
                  <a:cubicBezTo>
                    <a:pt x="20294" y="572862"/>
                    <a:pt x="33912" y="586459"/>
                    <a:pt x="50646" y="586459"/>
                  </a:cubicBezTo>
                  <a:lnTo>
                    <a:pt x="445668" y="586459"/>
                  </a:lnTo>
                  <a:lnTo>
                    <a:pt x="445668" y="525761"/>
                  </a:lnTo>
                  <a:lnTo>
                    <a:pt x="70940" y="525761"/>
                  </a:lnTo>
                  <a:close/>
                  <a:moveTo>
                    <a:pt x="263342" y="255447"/>
                  </a:moveTo>
                  <a:lnTo>
                    <a:pt x="274289" y="277482"/>
                  </a:lnTo>
                  <a:cubicBezTo>
                    <a:pt x="275980" y="280947"/>
                    <a:pt x="279451" y="283079"/>
                    <a:pt x="283367" y="283079"/>
                  </a:cubicBezTo>
                  <a:lnTo>
                    <a:pt x="303926" y="283168"/>
                  </a:lnTo>
                  <a:lnTo>
                    <a:pt x="287550" y="304847"/>
                  </a:lnTo>
                  <a:cubicBezTo>
                    <a:pt x="285859" y="307068"/>
                    <a:pt x="285147" y="310000"/>
                    <a:pt x="285681" y="312755"/>
                  </a:cubicBezTo>
                  <a:lnTo>
                    <a:pt x="290131" y="336033"/>
                  </a:lnTo>
                  <a:lnTo>
                    <a:pt x="267792" y="325193"/>
                  </a:lnTo>
                  <a:cubicBezTo>
                    <a:pt x="265033" y="323861"/>
                    <a:pt x="261740" y="323861"/>
                    <a:pt x="258981" y="325193"/>
                  </a:cubicBezTo>
                  <a:lnTo>
                    <a:pt x="236552" y="336033"/>
                  </a:lnTo>
                  <a:lnTo>
                    <a:pt x="241002" y="312755"/>
                  </a:lnTo>
                  <a:cubicBezTo>
                    <a:pt x="241536" y="310000"/>
                    <a:pt x="240913" y="307068"/>
                    <a:pt x="239133" y="304847"/>
                  </a:cubicBezTo>
                  <a:lnTo>
                    <a:pt x="222846" y="283168"/>
                  </a:lnTo>
                  <a:lnTo>
                    <a:pt x="243405" y="283079"/>
                  </a:lnTo>
                  <a:cubicBezTo>
                    <a:pt x="247232" y="283079"/>
                    <a:pt x="250792" y="280947"/>
                    <a:pt x="252483" y="277482"/>
                  </a:cubicBezTo>
                  <a:close/>
                  <a:moveTo>
                    <a:pt x="263384" y="222925"/>
                  </a:moveTo>
                  <a:cubicBezTo>
                    <a:pt x="259701" y="222925"/>
                    <a:pt x="256008" y="224658"/>
                    <a:pt x="254272" y="228124"/>
                  </a:cubicBezTo>
                  <a:lnTo>
                    <a:pt x="237094" y="262871"/>
                  </a:lnTo>
                  <a:lnTo>
                    <a:pt x="202649" y="262871"/>
                  </a:lnTo>
                  <a:cubicBezTo>
                    <a:pt x="198733" y="262871"/>
                    <a:pt x="195262" y="265093"/>
                    <a:pt x="193571" y="268470"/>
                  </a:cubicBezTo>
                  <a:cubicBezTo>
                    <a:pt x="191880" y="271936"/>
                    <a:pt x="192236" y="276024"/>
                    <a:pt x="194550" y="279045"/>
                  </a:cubicBezTo>
                  <a:lnTo>
                    <a:pt x="220272" y="313348"/>
                  </a:lnTo>
                  <a:lnTo>
                    <a:pt x="212885" y="352006"/>
                  </a:lnTo>
                  <a:cubicBezTo>
                    <a:pt x="212173" y="355739"/>
                    <a:pt x="213686" y="359560"/>
                    <a:pt x="216712" y="361959"/>
                  </a:cubicBezTo>
                  <a:cubicBezTo>
                    <a:pt x="219738" y="364270"/>
                    <a:pt x="223833" y="364626"/>
                    <a:pt x="227304" y="363026"/>
                  </a:cubicBezTo>
                  <a:lnTo>
                    <a:pt x="263351" y="345519"/>
                  </a:lnTo>
                  <a:lnTo>
                    <a:pt x="299486" y="363026"/>
                  </a:lnTo>
                  <a:cubicBezTo>
                    <a:pt x="300911" y="363648"/>
                    <a:pt x="302424" y="364003"/>
                    <a:pt x="303848" y="364003"/>
                  </a:cubicBezTo>
                  <a:cubicBezTo>
                    <a:pt x="306073" y="364003"/>
                    <a:pt x="308209" y="363292"/>
                    <a:pt x="310078" y="361959"/>
                  </a:cubicBezTo>
                  <a:cubicBezTo>
                    <a:pt x="313104" y="359560"/>
                    <a:pt x="314528" y="355739"/>
                    <a:pt x="313816" y="352006"/>
                  </a:cubicBezTo>
                  <a:lnTo>
                    <a:pt x="306429" y="313348"/>
                  </a:lnTo>
                  <a:lnTo>
                    <a:pt x="332240" y="279045"/>
                  </a:lnTo>
                  <a:cubicBezTo>
                    <a:pt x="334554" y="276024"/>
                    <a:pt x="334910" y="271936"/>
                    <a:pt x="333219" y="268470"/>
                  </a:cubicBezTo>
                  <a:cubicBezTo>
                    <a:pt x="331528" y="265093"/>
                    <a:pt x="327968" y="262871"/>
                    <a:pt x="324141" y="262871"/>
                  </a:cubicBezTo>
                  <a:lnTo>
                    <a:pt x="289607" y="262871"/>
                  </a:lnTo>
                  <a:lnTo>
                    <a:pt x="272429" y="228124"/>
                  </a:lnTo>
                  <a:cubicBezTo>
                    <a:pt x="270738" y="224658"/>
                    <a:pt x="267066" y="222925"/>
                    <a:pt x="263384" y="222925"/>
                  </a:cubicBezTo>
                  <a:close/>
                  <a:moveTo>
                    <a:pt x="173990" y="187422"/>
                  </a:moveTo>
                  <a:cubicBezTo>
                    <a:pt x="183157" y="194265"/>
                    <a:pt x="199000" y="202263"/>
                    <a:pt x="222853" y="202263"/>
                  </a:cubicBezTo>
                  <a:cubicBezTo>
                    <a:pt x="243681" y="202263"/>
                    <a:pt x="256052" y="196042"/>
                    <a:pt x="263351" y="189555"/>
                  </a:cubicBezTo>
                  <a:cubicBezTo>
                    <a:pt x="270560" y="196042"/>
                    <a:pt x="282932" y="202263"/>
                    <a:pt x="303848" y="202263"/>
                  </a:cubicBezTo>
                  <a:cubicBezTo>
                    <a:pt x="327701" y="202263"/>
                    <a:pt x="343455" y="194265"/>
                    <a:pt x="352622" y="187422"/>
                  </a:cubicBezTo>
                  <a:lnTo>
                    <a:pt x="362324" y="201908"/>
                  </a:lnTo>
                  <a:cubicBezTo>
                    <a:pt x="356449" y="210972"/>
                    <a:pt x="348261" y="228746"/>
                    <a:pt x="353423" y="252385"/>
                  </a:cubicBezTo>
                  <a:cubicBezTo>
                    <a:pt x="353601" y="253185"/>
                    <a:pt x="354402" y="256028"/>
                    <a:pt x="355648" y="260205"/>
                  </a:cubicBezTo>
                  <a:cubicBezTo>
                    <a:pt x="357517" y="266248"/>
                    <a:pt x="360188" y="275402"/>
                    <a:pt x="362858" y="284999"/>
                  </a:cubicBezTo>
                  <a:cubicBezTo>
                    <a:pt x="369622" y="309705"/>
                    <a:pt x="357695" y="358582"/>
                    <a:pt x="323785" y="379200"/>
                  </a:cubicBezTo>
                  <a:lnTo>
                    <a:pt x="315774" y="383199"/>
                  </a:lnTo>
                  <a:cubicBezTo>
                    <a:pt x="302691" y="388709"/>
                    <a:pt x="277413" y="400528"/>
                    <a:pt x="263351" y="414925"/>
                  </a:cubicBezTo>
                  <a:cubicBezTo>
                    <a:pt x="249288" y="400617"/>
                    <a:pt x="224100" y="388798"/>
                    <a:pt x="211461" y="383466"/>
                  </a:cubicBezTo>
                  <a:lnTo>
                    <a:pt x="202827" y="379289"/>
                  </a:lnTo>
                  <a:cubicBezTo>
                    <a:pt x="168917" y="358582"/>
                    <a:pt x="157079" y="309705"/>
                    <a:pt x="163843" y="284999"/>
                  </a:cubicBezTo>
                  <a:cubicBezTo>
                    <a:pt x="166425" y="275402"/>
                    <a:pt x="169184" y="266248"/>
                    <a:pt x="170964" y="260205"/>
                  </a:cubicBezTo>
                  <a:cubicBezTo>
                    <a:pt x="172210" y="256028"/>
                    <a:pt x="173100" y="253185"/>
                    <a:pt x="173278" y="252296"/>
                  </a:cubicBezTo>
                  <a:cubicBezTo>
                    <a:pt x="178440" y="228746"/>
                    <a:pt x="170163" y="210972"/>
                    <a:pt x="164288" y="201908"/>
                  </a:cubicBezTo>
                  <a:close/>
                  <a:moveTo>
                    <a:pt x="172054" y="161745"/>
                  </a:moveTo>
                  <a:cubicBezTo>
                    <a:pt x="168672" y="161834"/>
                    <a:pt x="165646" y="163523"/>
                    <a:pt x="163777" y="166278"/>
                  </a:cubicBezTo>
                  <a:lnTo>
                    <a:pt x="143482" y="196583"/>
                  </a:lnTo>
                  <a:cubicBezTo>
                    <a:pt x="140901" y="200582"/>
                    <a:pt x="141346" y="205825"/>
                    <a:pt x="144640" y="209202"/>
                  </a:cubicBezTo>
                  <a:cubicBezTo>
                    <a:pt x="144729" y="209380"/>
                    <a:pt x="158703" y="224221"/>
                    <a:pt x="153540" y="247950"/>
                  </a:cubicBezTo>
                  <a:cubicBezTo>
                    <a:pt x="153273" y="248750"/>
                    <a:pt x="152561" y="251149"/>
                    <a:pt x="151582" y="254438"/>
                  </a:cubicBezTo>
                  <a:cubicBezTo>
                    <a:pt x="149713" y="260570"/>
                    <a:pt x="146954" y="269901"/>
                    <a:pt x="144283" y="279677"/>
                  </a:cubicBezTo>
                  <a:cubicBezTo>
                    <a:pt x="134582" y="315136"/>
                    <a:pt x="153095" y="372636"/>
                    <a:pt x="192348" y="396542"/>
                  </a:cubicBezTo>
                  <a:cubicBezTo>
                    <a:pt x="192616" y="396720"/>
                    <a:pt x="193595" y="397164"/>
                    <a:pt x="193773" y="397342"/>
                  </a:cubicBezTo>
                  <a:lnTo>
                    <a:pt x="203030" y="401874"/>
                  </a:lnTo>
                  <a:cubicBezTo>
                    <a:pt x="227952" y="412361"/>
                    <a:pt x="252341" y="428447"/>
                    <a:pt x="253231" y="434757"/>
                  </a:cubicBezTo>
                  <a:cubicBezTo>
                    <a:pt x="253231" y="440356"/>
                    <a:pt x="257770" y="444977"/>
                    <a:pt x="263378" y="444977"/>
                  </a:cubicBezTo>
                  <a:cubicBezTo>
                    <a:pt x="268807" y="444977"/>
                    <a:pt x="273258" y="440711"/>
                    <a:pt x="273436" y="435290"/>
                  </a:cubicBezTo>
                  <a:cubicBezTo>
                    <a:pt x="273436" y="435112"/>
                    <a:pt x="273436" y="435023"/>
                    <a:pt x="273436" y="434846"/>
                  </a:cubicBezTo>
                  <a:cubicBezTo>
                    <a:pt x="274415" y="428447"/>
                    <a:pt x="298714" y="412361"/>
                    <a:pt x="324260" y="401608"/>
                  </a:cubicBezTo>
                  <a:lnTo>
                    <a:pt x="332805" y="397342"/>
                  </a:lnTo>
                  <a:cubicBezTo>
                    <a:pt x="333161" y="397164"/>
                    <a:pt x="334051" y="396720"/>
                    <a:pt x="334318" y="396542"/>
                  </a:cubicBezTo>
                  <a:cubicBezTo>
                    <a:pt x="373660" y="372636"/>
                    <a:pt x="392174" y="315136"/>
                    <a:pt x="382383" y="279677"/>
                  </a:cubicBezTo>
                  <a:cubicBezTo>
                    <a:pt x="379712" y="269901"/>
                    <a:pt x="376953" y="260570"/>
                    <a:pt x="375084" y="254438"/>
                  </a:cubicBezTo>
                  <a:cubicBezTo>
                    <a:pt x="374105" y="251149"/>
                    <a:pt x="373393" y="248839"/>
                    <a:pt x="373215" y="248039"/>
                  </a:cubicBezTo>
                  <a:cubicBezTo>
                    <a:pt x="368141" y="224666"/>
                    <a:pt x="381582" y="209735"/>
                    <a:pt x="382116" y="209202"/>
                  </a:cubicBezTo>
                  <a:cubicBezTo>
                    <a:pt x="385320" y="205825"/>
                    <a:pt x="385765" y="200582"/>
                    <a:pt x="383184" y="196583"/>
                  </a:cubicBezTo>
                  <a:lnTo>
                    <a:pt x="362890" y="166278"/>
                  </a:lnTo>
                  <a:cubicBezTo>
                    <a:pt x="361110" y="163611"/>
                    <a:pt x="357994" y="161923"/>
                    <a:pt x="354790" y="161834"/>
                  </a:cubicBezTo>
                  <a:cubicBezTo>
                    <a:pt x="351408" y="161745"/>
                    <a:pt x="348292" y="163345"/>
                    <a:pt x="346334" y="165922"/>
                  </a:cubicBezTo>
                  <a:cubicBezTo>
                    <a:pt x="345800" y="166544"/>
                    <a:pt x="333784" y="182008"/>
                    <a:pt x="303877" y="182008"/>
                  </a:cubicBezTo>
                  <a:cubicBezTo>
                    <a:pt x="277708" y="182008"/>
                    <a:pt x="273436" y="170366"/>
                    <a:pt x="273169" y="169477"/>
                  </a:cubicBezTo>
                  <a:cubicBezTo>
                    <a:pt x="272101" y="165122"/>
                    <a:pt x="268184" y="162189"/>
                    <a:pt x="263645" y="162012"/>
                  </a:cubicBezTo>
                  <a:cubicBezTo>
                    <a:pt x="259550" y="161745"/>
                    <a:pt x="254833" y="165033"/>
                    <a:pt x="253498" y="169388"/>
                  </a:cubicBezTo>
                  <a:cubicBezTo>
                    <a:pt x="253409" y="169921"/>
                    <a:pt x="249492" y="182008"/>
                    <a:pt x="222879" y="182008"/>
                  </a:cubicBezTo>
                  <a:cubicBezTo>
                    <a:pt x="192883" y="182008"/>
                    <a:pt x="180866" y="166544"/>
                    <a:pt x="180421" y="166011"/>
                  </a:cubicBezTo>
                  <a:cubicBezTo>
                    <a:pt x="178463" y="163345"/>
                    <a:pt x="175170" y="161745"/>
                    <a:pt x="172054" y="161745"/>
                  </a:cubicBezTo>
                  <a:close/>
                  <a:moveTo>
                    <a:pt x="50646" y="20263"/>
                  </a:moveTo>
                  <a:cubicBezTo>
                    <a:pt x="33912" y="20263"/>
                    <a:pt x="20294" y="33860"/>
                    <a:pt x="20294" y="50568"/>
                  </a:cubicBezTo>
                  <a:lnTo>
                    <a:pt x="20294" y="515718"/>
                  </a:lnTo>
                  <a:cubicBezTo>
                    <a:pt x="20650" y="515452"/>
                    <a:pt x="21095" y="515185"/>
                    <a:pt x="21540" y="514918"/>
                  </a:cubicBezTo>
                  <a:cubicBezTo>
                    <a:pt x="22341" y="514296"/>
                    <a:pt x="23231" y="513852"/>
                    <a:pt x="24121" y="513230"/>
                  </a:cubicBezTo>
                  <a:cubicBezTo>
                    <a:pt x="25813" y="512252"/>
                    <a:pt x="27593" y="511275"/>
                    <a:pt x="29462" y="510386"/>
                  </a:cubicBezTo>
                  <a:cubicBezTo>
                    <a:pt x="30441" y="509942"/>
                    <a:pt x="31420" y="509497"/>
                    <a:pt x="32399" y="509142"/>
                  </a:cubicBezTo>
                  <a:cubicBezTo>
                    <a:pt x="34357" y="508342"/>
                    <a:pt x="36405" y="507720"/>
                    <a:pt x="38452" y="507275"/>
                  </a:cubicBezTo>
                  <a:cubicBezTo>
                    <a:pt x="39431" y="507009"/>
                    <a:pt x="40321" y="506742"/>
                    <a:pt x="41300" y="506564"/>
                  </a:cubicBezTo>
                  <a:cubicBezTo>
                    <a:pt x="44326" y="505942"/>
                    <a:pt x="47442" y="505587"/>
                    <a:pt x="50646" y="505587"/>
                  </a:cubicBezTo>
                  <a:lnTo>
                    <a:pt x="60793" y="505587"/>
                  </a:lnTo>
                  <a:lnTo>
                    <a:pt x="60793" y="20263"/>
                  </a:lnTo>
                  <a:close/>
                  <a:moveTo>
                    <a:pt x="151927" y="0"/>
                  </a:moveTo>
                  <a:lnTo>
                    <a:pt x="212684" y="0"/>
                  </a:lnTo>
                  <a:lnTo>
                    <a:pt x="212684" y="91029"/>
                  </a:lnTo>
                  <a:lnTo>
                    <a:pt x="188399" y="72805"/>
                  </a:lnTo>
                  <a:cubicBezTo>
                    <a:pt x="184752" y="70139"/>
                    <a:pt x="179859" y="70139"/>
                    <a:pt x="176212" y="72805"/>
                  </a:cubicBezTo>
                  <a:lnTo>
                    <a:pt x="151927" y="91029"/>
                  </a:lnTo>
                  <a:close/>
                  <a:moveTo>
                    <a:pt x="50646" y="0"/>
                  </a:moveTo>
                  <a:lnTo>
                    <a:pt x="70940" y="0"/>
                  </a:lnTo>
                  <a:lnTo>
                    <a:pt x="131733" y="0"/>
                  </a:lnTo>
                  <a:lnTo>
                    <a:pt x="131733" y="111266"/>
                  </a:lnTo>
                  <a:cubicBezTo>
                    <a:pt x="131733" y="115088"/>
                    <a:pt x="133869" y="118554"/>
                    <a:pt x="137252" y="120242"/>
                  </a:cubicBezTo>
                  <a:cubicBezTo>
                    <a:pt x="140723" y="122020"/>
                    <a:pt x="144818" y="121664"/>
                    <a:pt x="147933" y="119354"/>
                  </a:cubicBezTo>
                  <a:lnTo>
                    <a:pt x="182290" y="93492"/>
                  </a:lnTo>
                  <a:lnTo>
                    <a:pt x="216737" y="119354"/>
                  </a:lnTo>
                  <a:cubicBezTo>
                    <a:pt x="218517" y="120687"/>
                    <a:pt x="220653" y="121309"/>
                    <a:pt x="222879" y="121309"/>
                  </a:cubicBezTo>
                  <a:cubicBezTo>
                    <a:pt x="224392" y="121309"/>
                    <a:pt x="225905" y="120953"/>
                    <a:pt x="227329" y="120242"/>
                  </a:cubicBezTo>
                  <a:cubicBezTo>
                    <a:pt x="230800" y="118554"/>
                    <a:pt x="232937" y="115088"/>
                    <a:pt x="232937" y="111266"/>
                  </a:cubicBezTo>
                  <a:lnTo>
                    <a:pt x="232937" y="0"/>
                  </a:lnTo>
                  <a:lnTo>
                    <a:pt x="455726" y="0"/>
                  </a:lnTo>
                  <a:cubicBezTo>
                    <a:pt x="461334" y="0"/>
                    <a:pt x="465873" y="4532"/>
                    <a:pt x="465873" y="10131"/>
                  </a:cubicBezTo>
                  <a:lnTo>
                    <a:pt x="465873" y="515718"/>
                  </a:lnTo>
                  <a:lnTo>
                    <a:pt x="465873" y="596591"/>
                  </a:lnTo>
                  <a:cubicBezTo>
                    <a:pt x="465873" y="602190"/>
                    <a:pt x="461334" y="606722"/>
                    <a:pt x="455726" y="606722"/>
                  </a:cubicBezTo>
                  <a:lnTo>
                    <a:pt x="50646" y="606722"/>
                  </a:lnTo>
                  <a:cubicBezTo>
                    <a:pt x="22786" y="606722"/>
                    <a:pt x="0" y="583971"/>
                    <a:pt x="0" y="556154"/>
                  </a:cubicBezTo>
                  <a:lnTo>
                    <a:pt x="0" y="50568"/>
                  </a:lnTo>
                  <a:cubicBezTo>
                    <a:pt x="0" y="22662"/>
                    <a:pt x="22786" y="0"/>
                    <a:pt x="5064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4798242" y="1930092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1" name="Group 19"/>
          <p:cNvGrpSpPr/>
          <p:nvPr/>
        </p:nvGrpSpPr>
        <p:grpSpPr>
          <a:xfrm>
            <a:off x="8504066" y="1937960"/>
            <a:ext cx="533469" cy="533469"/>
            <a:chOff x="4107620" y="3296640"/>
            <a:chExt cx="604504" cy="604504"/>
          </a:xfrm>
        </p:grpSpPr>
        <p:sp>
          <p:nvSpPr>
            <p:cNvPr id="52" name="椭圆 51"/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3" name="search-home_86260"/>
            <p:cNvSpPr>
              <a:spLocks noChangeAspect="1"/>
            </p:cNvSpPr>
            <p:nvPr/>
          </p:nvSpPr>
          <p:spPr bwMode="auto">
            <a:xfrm>
              <a:off x="4279570" y="3395652"/>
              <a:ext cx="308402" cy="44873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181541" y="285636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Group 19"/>
          <p:cNvGrpSpPr/>
          <p:nvPr/>
        </p:nvGrpSpPr>
        <p:grpSpPr>
          <a:xfrm>
            <a:off x="8504066" y="2864145"/>
            <a:ext cx="533469" cy="533469"/>
            <a:chOff x="4107620" y="3296640"/>
            <a:chExt cx="604504" cy="604504"/>
          </a:xfrm>
        </p:grpSpPr>
        <p:sp>
          <p:nvSpPr>
            <p:cNvPr id="56" name="椭圆 55"/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7" name="search-home_86260"/>
            <p:cNvSpPr>
              <a:spLocks noChangeAspect="1"/>
            </p:cNvSpPr>
            <p:nvPr/>
          </p:nvSpPr>
          <p:spPr bwMode="auto">
            <a:xfrm>
              <a:off x="4201499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89052" y="6001082"/>
            <a:ext cx="10361517" cy="859852"/>
            <a:chOff x="-2305032" y="5576765"/>
            <a:chExt cx="17784565" cy="1475854"/>
          </a:xfrm>
        </p:grpSpPr>
        <p:sp>
          <p:nvSpPr>
            <p:cNvPr id="59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6" name="图片 65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67" name="图片 6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4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987662" flipV="1">
            <a:off x="3036845" y="-622082"/>
            <a:ext cx="5159847" cy="4757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4" y="294441"/>
            <a:ext cx="4187689" cy="6281533"/>
          </a:xfrm>
          <a:custGeom>
            <a:avLst/>
            <a:gdLst/>
            <a:ahLst/>
            <a:cxnLst/>
            <a:rect l="l" t="t" r="r" b="b"/>
            <a:pathLst>
              <a:path w="3099034" h="5022358">
                <a:moveTo>
                  <a:pt x="1489025" y="1144688"/>
                </a:moveTo>
                <a:lnTo>
                  <a:pt x="935294" y="3282060"/>
                </a:lnTo>
                <a:lnTo>
                  <a:pt x="1489025" y="3282060"/>
                </a:lnTo>
                <a:close/>
                <a:moveTo>
                  <a:pt x="1082645" y="0"/>
                </a:moveTo>
                <a:lnTo>
                  <a:pt x="2742288" y="0"/>
                </a:lnTo>
                <a:lnTo>
                  <a:pt x="2742288" y="3282060"/>
                </a:lnTo>
                <a:lnTo>
                  <a:pt x="3099034" y="3282060"/>
                </a:lnTo>
                <a:lnTo>
                  <a:pt x="3099034" y="4138249"/>
                </a:lnTo>
                <a:lnTo>
                  <a:pt x="2742288" y="4138249"/>
                </a:lnTo>
                <a:lnTo>
                  <a:pt x="2742288" y="5022358"/>
                </a:lnTo>
                <a:lnTo>
                  <a:pt x="1489025" y="5022358"/>
                </a:lnTo>
                <a:lnTo>
                  <a:pt x="1489025" y="4138249"/>
                </a:lnTo>
                <a:lnTo>
                  <a:pt x="0" y="4138249"/>
                </a:lnTo>
                <a:lnTo>
                  <a:pt x="0" y="3282060"/>
                </a:lnTo>
                <a:close/>
              </a:path>
            </a:pathLst>
          </a:custGeom>
          <a:noFill/>
          <a:effectLst>
            <a:outerShdw blurRad="50800" dist="50800" dir="5400000" algn="ctr" rotWithShape="0">
              <a:srgbClr val="CB4845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07274" y="1967715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21788" y="3263900"/>
            <a:ext cx="5953384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rgbClr val="821A1A"/>
                </a:solidFill>
              </a:rPr>
              <a:t>馆内还藏有大量古籍线装书、缩微平片等资源，是全国古籍重点保护单位。</a:t>
            </a:r>
            <a:endParaRPr lang="en-US" altLang="zh-CN" sz="1600" spc="100" dirty="0">
              <a:solidFill>
                <a:srgbClr val="821A1A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21788" y="2575516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07241" y="3063307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24743" y="1626215"/>
            <a:ext cx="1207842" cy="338555"/>
            <a:chOff x="1477297" y="1791315"/>
            <a:chExt cx="1207842" cy="338555"/>
          </a:xfrm>
        </p:grpSpPr>
        <p:sp>
          <p:nvSpPr>
            <p:cNvPr id="10" name="矩形: 圆角 9"/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2" name="文本框 11"/>
          <p:cNvSpPr txBox="1"/>
          <p:nvPr/>
        </p:nvSpPr>
        <p:spPr>
          <a:xfrm>
            <a:off x="6128895" y="1626215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16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徽标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2420718" y="3725491"/>
            <a:ext cx="1089364" cy="1369662"/>
          </a:xfrm>
          <a:prstGeom prst="rect">
            <a:avLst/>
          </a:prstGeom>
        </p:spPr>
      </p:pic>
      <p:pic>
        <p:nvPicPr>
          <p:cNvPr id="15" name="图片 14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5"/>
          <a:srcRect r="62275"/>
          <a:stretch>
            <a:fillRect/>
          </a:stretch>
        </p:blipFill>
        <p:spPr>
          <a:xfrm>
            <a:off x="2303457" y="4767428"/>
            <a:ext cx="1323887" cy="7114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58" y="5777467"/>
            <a:ext cx="1020105" cy="5765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49" y="5772485"/>
            <a:ext cx="1063171" cy="581563"/>
          </a:xfrm>
          <a:prstGeom prst="rect">
            <a:avLst/>
          </a:prstGeom>
        </p:spPr>
      </p:pic>
      <p:pic>
        <p:nvPicPr>
          <p:cNvPr id="19" name="图片 18" descr="图片包含 图示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2820670" y="5999480"/>
            <a:ext cx="9557385" cy="11760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-1"/>
            <a:ext cx="12436929" cy="237957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9763" y="1808606"/>
            <a:ext cx="10770579" cy="3407810"/>
            <a:chOff x="420899" y="1809142"/>
            <a:chExt cx="11628685" cy="3679315"/>
          </a:xfrm>
        </p:grpSpPr>
        <p:pic>
          <p:nvPicPr>
            <p:cNvPr id="7" name="图片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14484" y="1815590"/>
              <a:ext cx="6535100" cy="3672867"/>
            </a:xfrm>
            <a:custGeom>
              <a:avLst/>
              <a:gdLst>
                <a:gd name="connsiteX0" fmla="*/ 1153863 w 6819932"/>
                <a:gd name="connsiteY0" fmla="*/ 0 h 3686580"/>
                <a:gd name="connsiteX1" fmla="*/ 6819932 w 6819932"/>
                <a:gd name="connsiteY1" fmla="*/ 0 h 3686580"/>
                <a:gd name="connsiteX2" fmla="*/ 6819932 w 6819932"/>
                <a:gd name="connsiteY2" fmla="*/ 3686580 h 3686580"/>
                <a:gd name="connsiteX3" fmla="*/ 0 w 6819932"/>
                <a:gd name="connsiteY3" fmla="*/ 3686580 h 368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9932" h="3686580">
                  <a:moveTo>
                    <a:pt x="1153863" y="0"/>
                  </a:moveTo>
                  <a:lnTo>
                    <a:pt x="6819932" y="0"/>
                  </a:lnTo>
                  <a:lnTo>
                    <a:pt x="6819932" y="3686580"/>
                  </a:lnTo>
                  <a:lnTo>
                    <a:pt x="0" y="368658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任意多边形: 形状 34"/>
            <p:cNvSpPr/>
            <p:nvPr/>
          </p:nvSpPr>
          <p:spPr>
            <a:xfrm flipV="1">
              <a:off x="420899" y="1809142"/>
              <a:ext cx="6162342" cy="3679314"/>
            </a:xfrm>
            <a:custGeom>
              <a:avLst/>
              <a:gdLst>
                <a:gd name="connsiteX0" fmla="*/ 0 w 6517572"/>
                <a:gd name="connsiteY0" fmla="*/ 3679314 h 3679314"/>
                <a:gd name="connsiteX1" fmla="*/ 6517572 w 6517572"/>
                <a:gd name="connsiteY1" fmla="*/ 3679314 h 3679314"/>
                <a:gd name="connsiteX2" fmla="*/ 5337395 w 6517572"/>
                <a:gd name="connsiteY2" fmla="*/ 0 h 3679314"/>
                <a:gd name="connsiteX3" fmla="*/ 0 w 6517572"/>
                <a:gd name="connsiteY3" fmla="*/ 0 h 36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7572" h="3679314">
                  <a:moveTo>
                    <a:pt x="0" y="3679314"/>
                  </a:moveTo>
                  <a:lnTo>
                    <a:pt x="6517572" y="3679314"/>
                  </a:lnTo>
                  <a:lnTo>
                    <a:pt x="5337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374062" y="1815110"/>
              <a:ext cx="1216035" cy="3672861"/>
            </a:xfrm>
            <a:prstGeom prst="parallelogram">
              <a:avLst>
                <a:gd name="adj" fmla="val 91719"/>
              </a:avLst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9150" y="799422"/>
            <a:ext cx="381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524" y="2074526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94519" y="2478274"/>
            <a:ext cx="3803119" cy="77971"/>
            <a:chOff x="802638" y="3363729"/>
            <a:chExt cx="3803119" cy="77971"/>
          </a:xfrm>
        </p:grpSpPr>
        <p:sp>
          <p:nvSpPr>
            <p:cNvPr id="13" name="平行四边形 12"/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" name="直接连接符 41"/>
            <p:cNvCxnSpPr/>
            <p:nvPr/>
          </p:nvCxnSpPr>
          <p:spPr>
            <a:xfrm flipH="1">
              <a:off x="871315" y="3441700"/>
              <a:ext cx="3734442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918523" y="2732911"/>
            <a:ext cx="430705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线上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qq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群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线下答疑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考前复习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89052" y="6001082"/>
            <a:ext cx="10361517" cy="859852"/>
            <a:chOff x="-2305032" y="5576765"/>
            <a:chExt cx="17784565" cy="1475854"/>
          </a:xfrm>
        </p:grpSpPr>
        <p:sp>
          <p:nvSpPr>
            <p:cNvPr id="17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25" name="图片 24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4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0"/>
            <a:ext cx="12436929" cy="23101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513" y="799049"/>
            <a:ext cx="49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8050" y="1675617"/>
            <a:ext cx="3277223" cy="1998483"/>
            <a:chOff x="798849" y="1612302"/>
            <a:chExt cx="3277223" cy="1998483"/>
          </a:xfrm>
        </p:grpSpPr>
        <p:sp>
          <p:nvSpPr>
            <p:cNvPr id="8" name="矩形 7"/>
            <p:cNvSpPr/>
            <p:nvPr/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93417" y="1747552"/>
              <a:ext cx="2688086" cy="1355279"/>
              <a:chOff x="3488793" y="1995302"/>
              <a:chExt cx="2300216" cy="1159723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3488793" y="2359889"/>
                <a:ext cx="2300216" cy="31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544026" y="2859725"/>
                <a:ext cx="2189749" cy="2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bg1"/>
                    </a:solidFill>
                  </a:rPr>
                  <a:t>点击此处修改文字</a:t>
                </a:r>
                <a:endParaRPr lang="en-US" altLang="zh-CN" sz="1400" spc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550614" y="1995302"/>
                <a:ext cx="2176573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76000">
                          <a:schemeClr val="bg1">
                            <a:alpha val="0"/>
                          </a:schemeClr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gradFill>
                    <a:gsLst>
                      <a:gs pos="76000">
                        <a:schemeClr val="bg1">
                          <a:alpha val="0"/>
                        </a:schemeClr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43"/>
              <p:cNvCxnSpPr/>
              <p:nvPr/>
            </p:nvCxnSpPr>
            <p:spPr>
              <a:xfrm flipH="1">
                <a:off x="4475202" y="2785417"/>
                <a:ext cx="3274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8050" y="3763839"/>
            <a:ext cx="3277223" cy="1998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7786" y="1675617"/>
            <a:ext cx="3277223" cy="1998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7817522" y="1675617"/>
            <a:ext cx="3277223" cy="1998483"/>
            <a:chOff x="798849" y="1612302"/>
            <a:chExt cx="3277223" cy="1998483"/>
          </a:xfrm>
        </p:grpSpPr>
        <p:sp>
          <p:nvSpPr>
            <p:cNvPr id="18" name="矩形 17"/>
            <p:cNvSpPr/>
            <p:nvPr/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44671" y="1747552"/>
              <a:ext cx="2761674" cy="1355279"/>
              <a:chOff x="3447081" y="1995302"/>
              <a:chExt cx="2363186" cy="115972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3514263" y="2359889"/>
                <a:ext cx="2228823" cy="31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533800" y="2859725"/>
                <a:ext cx="2189749" cy="2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bg1"/>
                    </a:solidFill>
                  </a:rPr>
                  <a:t>点击此处修改文字</a:t>
                </a:r>
                <a:endParaRPr lang="en-US" altLang="zh-CN" sz="1400" spc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447081" y="1995302"/>
                <a:ext cx="2363186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76000">
                          <a:schemeClr val="bg1">
                            <a:alpha val="0"/>
                          </a:schemeClr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gradFill>
                    <a:gsLst>
                      <a:gs pos="76000">
                        <a:schemeClr val="bg1">
                          <a:alpha val="0"/>
                        </a:schemeClr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76"/>
              <p:cNvCxnSpPr/>
              <p:nvPr/>
            </p:nvCxnSpPr>
            <p:spPr>
              <a:xfrm flipH="1">
                <a:off x="4474647" y="2785417"/>
                <a:ext cx="30805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4457785" y="3763839"/>
            <a:ext cx="3277223" cy="1998483"/>
            <a:chOff x="798849" y="1612302"/>
            <a:chExt cx="3277223" cy="1998483"/>
          </a:xfrm>
        </p:grpSpPr>
        <p:sp>
          <p:nvSpPr>
            <p:cNvPr id="25" name="矩形 24"/>
            <p:cNvSpPr/>
            <p:nvPr/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126489" y="1747552"/>
              <a:ext cx="2558992" cy="1355279"/>
              <a:chOff x="3517093" y="1995302"/>
              <a:chExt cx="2189749" cy="1159723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3587828" y="2359889"/>
                <a:ext cx="2048279" cy="31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3517093" y="2859725"/>
                <a:ext cx="2189749" cy="2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bg1"/>
                    </a:solidFill>
                  </a:rPr>
                  <a:t>点击此处修改文字</a:t>
                </a:r>
                <a:endParaRPr lang="en-US" altLang="zh-CN" sz="1400" spc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624014" y="1995302"/>
                <a:ext cx="1975908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76000">
                          <a:schemeClr val="bg1">
                            <a:alpha val="0"/>
                          </a:schemeClr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gradFill>
                    <a:gsLst>
                      <a:gs pos="76000">
                        <a:schemeClr val="bg1">
                          <a:alpha val="0"/>
                        </a:schemeClr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" name="直接连接符 84"/>
              <p:cNvCxnSpPr/>
              <p:nvPr/>
            </p:nvCxnSpPr>
            <p:spPr>
              <a:xfrm flipH="1">
                <a:off x="4457940" y="2785417"/>
                <a:ext cx="30805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689052" y="6001082"/>
            <a:ext cx="10361517" cy="859852"/>
            <a:chOff x="-2305032" y="5576765"/>
            <a:chExt cx="17784565" cy="1475854"/>
          </a:xfrm>
        </p:grpSpPr>
        <p:sp>
          <p:nvSpPr>
            <p:cNvPr id="32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徽标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40" name="图片 39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5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  <p:pic>
        <p:nvPicPr>
          <p:cNvPr id="41" name="Picture 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7521" y="3763839"/>
            <a:ext cx="3277223" cy="1998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12" y="1084593"/>
            <a:ext cx="1063171" cy="5815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738" y="1136406"/>
            <a:ext cx="1020105" cy="5765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477" y="349989"/>
            <a:ext cx="1004768" cy="5716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64" y="409774"/>
            <a:ext cx="993180" cy="575487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899" y="-49204"/>
            <a:ext cx="2822801" cy="6907157"/>
            <a:chOff x="695293" y="-25074"/>
            <a:chExt cx="2822801" cy="6907157"/>
          </a:xfrm>
          <a:solidFill>
            <a:srgbClr val="CB4845"/>
          </a:solidFill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平行四边形 21"/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5" cstate="screen">
              <a:alphaModFix amt="7000"/>
            </a:blip>
            <a:srcRect t="-717"/>
            <a:stretch>
              <a:fillRect/>
            </a:stretch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  <a:grpFill/>
          </p:spPr>
        </p:pic>
      </p:grpSp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452755" y="139700"/>
            <a:ext cx="1912620" cy="2404745"/>
          </a:xfrm>
          <a:prstGeom prst="rect">
            <a:avLst/>
          </a:prstGeom>
        </p:spPr>
      </p:pic>
      <p:pic>
        <p:nvPicPr>
          <p:cNvPr id="5" name="图片 4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7"/>
          <a:srcRect r="62275"/>
          <a:stretch>
            <a:fillRect/>
          </a:stretch>
        </p:blipFill>
        <p:spPr>
          <a:xfrm>
            <a:off x="-152361" y="2098639"/>
            <a:ext cx="2837180" cy="1524635"/>
          </a:xfrm>
          <a:prstGeom prst="rect">
            <a:avLst/>
          </a:prstGeom>
        </p:spPr>
      </p:pic>
      <p:pic>
        <p:nvPicPr>
          <p:cNvPr id="18" name="图片 1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054955" flipV="1">
            <a:off x="-1000198" y="3235264"/>
            <a:ext cx="4311650" cy="3975735"/>
          </a:xfrm>
          <a:prstGeom prst="rect">
            <a:avLst/>
          </a:prstGeom>
        </p:spPr>
      </p:pic>
      <p:pic>
        <p:nvPicPr>
          <p:cNvPr id="11" name="图片 10" descr="图片包含 游戏机, 烟花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0" b="33902"/>
          <a:stretch>
            <a:fillRect/>
          </a:stretch>
        </p:blipFill>
        <p:spPr>
          <a:xfrm>
            <a:off x="7224135" y="70458"/>
            <a:ext cx="3593651" cy="1354238"/>
          </a:xfrm>
          <a:prstGeom prst="rect">
            <a:avLst/>
          </a:prstGeom>
        </p:spPr>
      </p:pic>
      <p:pic>
        <p:nvPicPr>
          <p:cNvPr id="13" name="图片 12" descr="图片包含 图示&#10;&#10;描述已自动生成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2820670" y="5999480"/>
            <a:ext cx="9557385" cy="117602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451926" y="2364885"/>
            <a:ext cx="8549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感谢您的观看！</a:t>
            </a:r>
            <a:endParaRPr lang="en-US" altLang="zh-CN" sz="4000" b="1" spc="12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85880" y="1967964"/>
            <a:ext cx="5132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buClr>
                <a:schemeClr val="bg1">
                  <a:lumMod val="65000"/>
                </a:schemeClr>
              </a:buClr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36" name="直接连接符 20"/>
          <p:cNvCxnSpPr/>
          <p:nvPr/>
        </p:nvCxnSpPr>
        <p:spPr>
          <a:xfrm>
            <a:off x="4572964" y="3159855"/>
            <a:ext cx="8010556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500393" y="3294723"/>
            <a:ext cx="632726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65000"/>
                </a:schemeClr>
              </a:buClr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汇报人：宋浩元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6733" flipV="1">
            <a:off x="8969541" y="3133911"/>
            <a:ext cx="4314106" cy="397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21" y="4262423"/>
            <a:ext cx="1063171" cy="5815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22" y="2470635"/>
            <a:ext cx="1020105" cy="5765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56" y="4262423"/>
            <a:ext cx="1004768" cy="5716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76" y="2437265"/>
            <a:ext cx="993180" cy="57548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036291" y="2858864"/>
            <a:ext cx="2999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</a:t>
            </a:r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10"/>
            </p:custDataLst>
          </p:nvPr>
        </p:nvCxnSpPr>
        <p:spPr>
          <a:xfrm>
            <a:off x="3915769" y="2544673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4061691" y="3238470"/>
            <a:ext cx="2485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4079363" y="234042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899" y="-49204"/>
            <a:ext cx="2822801" cy="6907157"/>
            <a:chOff x="695293" y="-25074"/>
            <a:chExt cx="2822801" cy="6907157"/>
          </a:xfrm>
          <a:solidFill>
            <a:srgbClr val="CB4845"/>
          </a:solidFill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平行四边形 21"/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3" cstate="screen">
              <a:alphaModFix amt="7000"/>
            </a:blip>
            <a:srcRect t="-717"/>
            <a:stretch>
              <a:fillRect/>
            </a:stretch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  <a:grpFill/>
          </p:spPr>
        </p:pic>
      </p:grpSp>
      <p:grpSp>
        <p:nvGrpSpPr>
          <p:cNvPr id="115" name="组合 114"/>
          <p:cNvGrpSpPr/>
          <p:nvPr/>
        </p:nvGrpSpPr>
        <p:grpSpPr>
          <a:xfrm>
            <a:off x="9143021" y="699243"/>
            <a:ext cx="2491678" cy="707886"/>
            <a:chOff x="9132004" y="404952"/>
            <a:chExt cx="2491678" cy="707886"/>
          </a:xfrm>
        </p:grpSpPr>
        <p:sp>
          <p:nvSpPr>
            <p:cNvPr id="2" name="文本框 1"/>
            <p:cNvSpPr txBox="1"/>
            <p:nvPr/>
          </p:nvSpPr>
          <p:spPr>
            <a:xfrm>
              <a:off x="9132004" y="404952"/>
              <a:ext cx="1286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  <a:alpha val="5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0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  <a:alpha val="5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336686" y="741692"/>
              <a:ext cx="1286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/CONTENTS</a:t>
              </a:r>
              <a:endPara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14"/>
            </p:custDataLst>
          </p:nvPr>
        </p:nvSpPr>
        <p:spPr>
          <a:xfrm>
            <a:off x="4036291" y="4688169"/>
            <a:ext cx="3083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连接符 100"/>
          <p:cNvCxnSpPr/>
          <p:nvPr>
            <p:custDataLst>
              <p:tags r:id="rId15"/>
            </p:custDataLst>
          </p:nvPr>
        </p:nvCxnSpPr>
        <p:spPr>
          <a:xfrm>
            <a:off x="3915769" y="4373978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16"/>
            </p:custDataLst>
          </p:nvPr>
        </p:nvSpPr>
        <p:spPr>
          <a:xfrm>
            <a:off x="4061691" y="5042017"/>
            <a:ext cx="2485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17"/>
            </p:custDataLst>
          </p:nvPr>
        </p:nvSpPr>
        <p:spPr>
          <a:xfrm>
            <a:off x="4079363" y="416972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18"/>
            </p:custDataLst>
          </p:nvPr>
        </p:nvSpPr>
        <p:spPr>
          <a:xfrm>
            <a:off x="8414646" y="2858864"/>
            <a:ext cx="27923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</a:t>
            </a:r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连接符 105"/>
          <p:cNvCxnSpPr/>
          <p:nvPr>
            <p:custDataLst>
              <p:tags r:id="rId19"/>
            </p:custDataLst>
          </p:nvPr>
        </p:nvCxnSpPr>
        <p:spPr>
          <a:xfrm>
            <a:off x="8294124" y="2544673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>
            <p:custDataLst>
              <p:tags r:id="rId20"/>
            </p:custDataLst>
          </p:nvPr>
        </p:nvSpPr>
        <p:spPr>
          <a:xfrm>
            <a:off x="8440046" y="3238470"/>
            <a:ext cx="2485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>
            <p:custDataLst>
              <p:tags r:id="rId21"/>
            </p:custDataLst>
          </p:nvPr>
        </p:nvSpPr>
        <p:spPr>
          <a:xfrm>
            <a:off x="8457718" y="234042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>
            <p:custDataLst>
              <p:tags r:id="rId22"/>
            </p:custDataLst>
          </p:nvPr>
        </p:nvSpPr>
        <p:spPr>
          <a:xfrm>
            <a:off x="8414646" y="4675290"/>
            <a:ext cx="27923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连接符 110"/>
          <p:cNvCxnSpPr/>
          <p:nvPr>
            <p:custDataLst>
              <p:tags r:id="rId23"/>
            </p:custDataLst>
          </p:nvPr>
        </p:nvCxnSpPr>
        <p:spPr>
          <a:xfrm>
            <a:off x="8294124" y="4373978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>
            <p:custDataLst>
              <p:tags r:id="rId24"/>
            </p:custDataLst>
          </p:nvPr>
        </p:nvSpPr>
        <p:spPr>
          <a:xfrm>
            <a:off x="8440046" y="5054896"/>
            <a:ext cx="2485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>
            <p:custDataLst>
              <p:tags r:id="rId25"/>
            </p:custDataLst>
          </p:nvPr>
        </p:nvSpPr>
        <p:spPr>
          <a:xfrm>
            <a:off x="8457718" y="416972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458835" y="1311275"/>
            <a:ext cx="317881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自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强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不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息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止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于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至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 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</a:rPr>
              <a:t>善</a:t>
            </a:r>
            <a:endParaRPr lang="zh-CN" altLang="en-US" sz="1200" dirty="0">
              <a:solidFill>
                <a:schemeClr val="bg1">
                  <a:lumMod val="50000"/>
                  <a:alpha val="56000"/>
                </a:schemeClr>
              </a:solidFill>
            </a:endParaRPr>
          </a:p>
        </p:txBody>
      </p:sp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452755" y="139700"/>
            <a:ext cx="1912620" cy="2404745"/>
          </a:xfrm>
          <a:prstGeom prst="rect">
            <a:avLst/>
          </a:prstGeom>
        </p:spPr>
      </p:pic>
      <p:pic>
        <p:nvPicPr>
          <p:cNvPr id="18" name="图片 17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7054955" flipV="1">
            <a:off x="-1000198" y="3235264"/>
            <a:ext cx="4311650" cy="3975735"/>
          </a:xfrm>
          <a:prstGeom prst="rect">
            <a:avLst/>
          </a:prstGeom>
        </p:spPr>
      </p:pic>
      <p:pic>
        <p:nvPicPr>
          <p:cNvPr id="11" name="图片 10" descr="图片包含 游戏机, 烟花&#10;&#10;描述已自动生成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0" b="33902"/>
          <a:stretch>
            <a:fillRect/>
          </a:stretch>
        </p:blipFill>
        <p:spPr>
          <a:xfrm>
            <a:off x="6547415" y="305"/>
            <a:ext cx="3593651" cy="1354238"/>
          </a:xfrm>
          <a:prstGeom prst="rect">
            <a:avLst/>
          </a:prstGeom>
        </p:spPr>
      </p:pic>
      <p:pic>
        <p:nvPicPr>
          <p:cNvPr id="13" name="图片 12" descr="图片包含 图示&#10;&#10;描述已自动生成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2820670" y="5999480"/>
            <a:ext cx="9557385" cy="1176020"/>
          </a:xfrm>
          <a:prstGeom prst="rect">
            <a:avLst/>
          </a:prstGeom>
        </p:spPr>
      </p:pic>
      <p:pic>
        <p:nvPicPr>
          <p:cNvPr id="34" name="图片 33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30"/>
          <a:srcRect l="1110" r="62900" b="9091"/>
          <a:stretch>
            <a:fillRect/>
          </a:stretch>
        </p:blipFill>
        <p:spPr>
          <a:xfrm>
            <a:off x="368806" y="2089644"/>
            <a:ext cx="1974897" cy="1227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054955" flipV="1">
            <a:off x="-2099507" y="-2000549"/>
            <a:ext cx="6026326" cy="55568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/>
                    </a14:imgEffect>
                    <a14:imgEffect>
                      <a14:colorTemperature colorTemp="7100"/>
                    </a14:imgEffect>
                    <a14:imgEffect>
                      <a14:sharpenSoften amoun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1331" y="0"/>
            <a:ext cx="3120670" cy="6387916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solidFill>
            <a:srgbClr val="FF2600">
              <a:alpha val="36000"/>
            </a:srgbClr>
          </a:solidFill>
          <a:effectLst>
            <a:glow rad="114300">
              <a:srgbClr val="FF2600">
                <a:alpha val="28000"/>
              </a:srgbClr>
            </a:glow>
          </a:effectLst>
        </p:spPr>
      </p:pic>
      <p:sp>
        <p:nvSpPr>
          <p:cNvPr id="3" name="文本框 2"/>
          <p:cNvSpPr txBox="1"/>
          <p:nvPr/>
        </p:nvSpPr>
        <p:spPr>
          <a:xfrm>
            <a:off x="1474128" y="200546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自我</a:t>
            </a:r>
            <a:r>
              <a:rPr lang="zh-CN" altLang="en-US" sz="4000" b="1" spc="1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000" b="1" spc="1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88642" y="3287138"/>
            <a:ext cx="595338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dirty="0"/>
              <a:t>厦门大学（</a:t>
            </a:r>
            <a:r>
              <a:rPr lang="en-GB" altLang="zh-CN" dirty="0"/>
              <a:t>Xiamen University</a:t>
            </a:r>
            <a:r>
              <a:rPr lang="zh-CN" altLang="en-GB" dirty="0"/>
              <a:t>），</a:t>
            </a:r>
            <a:r>
              <a:rPr lang="zh-CN" altLang="en-US" dirty="0"/>
              <a:t>简称厦大</a:t>
            </a:r>
            <a:r>
              <a:rPr lang="en-US" altLang="zh-CN" dirty="0"/>
              <a:t>(</a:t>
            </a:r>
            <a:r>
              <a:rPr lang="en-GB" altLang="zh-CN" dirty="0"/>
              <a:t>XMU) </a:t>
            </a:r>
            <a:r>
              <a:rPr lang="zh-CN" altLang="en-GB" dirty="0"/>
              <a:t>，</a:t>
            </a:r>
            <a:r>
              <a:rPr lang="zh-CN" altLang="en-US" dirty="0"/>
              <a:t>由著名爱国华侨领袖陈嘉庚先生于</a:t>
            </a:r>
            <a:r>
              <a:rPr lang="en-US" altLang="zh-CN" dirty="0"/>
              <a:t>1921</a:t>
            </a:r>
            <a:r>
              <a:rPr lang="zh-CN" altLang="en-US" dirty="0"/>
              <a:t>年创办</a:t>
            </a:r>
            <a:r>
              <a:rPr lang="en-US" altLang="zh-CN" dirty="0"/>
              <a:t>, </a:t>
            </a:r>
            <a:r>
              <a:rPr lang="zh-CN" altLang="en-US" dirty="0"/>
              <a:t>是中国近代教育史上第一所华侨创办的大学。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88642" y="260621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74095" y="310105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591597" y="1663967"/>
            <a:ext cx="1207842" cy="338555"/>
            <a:chOff x="1477297" y="1791315"/>
            <a:chExt cx="1207842" cy="338555"/>
          </a:xfrm>
        </p:grpSpPr>
        <p:sp>
          <p:nvSpPr>
            <p:cNvPr id="18" name="矩形: 圆角 17"/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8" name="文本框 7"/>
          <p:cNvSpPr txBox="1"/>
          <p:nvPr/>
        </p:nvSpPr>
        <p:spPr>
          <a:xfrm>
            <a:off x="1595749" y="1663967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16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0" y="5657746"/>
            <a:ext cx="728963" cy="422390"/>
          </a:xfrm>
          <a:prstGeom prst="rect">
            <a:avLst/>
          </a:prstGeom>
        </p:spPr>
      </p:pic>
      <p:pic>
        <p:nvPicPr>
          <p:cNvPr id="15" name="图片 14" descr="徽标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0392210" y="1148718"/>
            <a:ext cx="1799790" cy="2262883"/>
          </a:xfrm>
          <a:prstGeom prst="rect">
            <a:avLst/>
          </a:prstGeom>
        </p:spPr>
      </p:pic>
      <p:pic>
        <p:nvPicPr>
          <p:cNvPr id="16" name="图片 15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7"/>
          <a:srcRect r="62275"/>
          <a:stretch>
            <a:fillRect/>
          </a:stretch>
        </p:blipFill>
        <p:spPr>
          <a:xfrm>
            <a:off x="10600361" y="3024310"/>
            <a:ext cx="1441413" cy="7745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03" y="5657746"/>
            <a:ext cx="742383" cy="422390"/>
          </a:xfrm>
          <a:prstGeom prst="rect">
            <a:avLst/>
          </a:prstGeom>
        </p:spPr>
      </p:pic>
      <p:pic>
        <p:nvPicPr>
          <p:cNvPr id="22" name="图片 21" descr="图片包含 图示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-117402" y="5985984"/>
            <a:ext cx="955738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673327" y="1671902"/>
            <a:ext cx="5805502" cy="3222071"/>
          </a:xfrm>
          <a:prstGeom prst="parallelogram">
            <a:avLst>
              <a:gd name="adj" fmla="val 0"/>
            </a:avLst>
          </a:prstGeom>
          <a:solidFill>
            <a:schemeClr val="accent1">
              <a:lumMod val="7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44929" y="-101600"/>
            <a:ext cx="12436929" cy="2310108"/>
          </a:xfrm>
          <a:prstGeom prst="rect">
            <a:avLst/>
          </a:prstGeom>
        </p:spPr>
      </p:pic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203199"/>
            <a:ext cx="785047" cy="9870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4" y="1528899"/>
            <a:ext cx="5166328" cy="3222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00512" y="813047"/>
            <a:ext cx="3157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</a:t>
            </a:r>
            <a:r>
              <a:rPr lang="zh-CN" altLang="en-US" sz="2400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b="1" dirty="0">
              <a:solidFill>
                <a:srgbClr val="CB48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329" y="5113557"/>
            <a:ext cx="6107469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学校秉持爱国华侨领袖陈嘉庚先生的立校志向，形成了“爱国、革命、自强、科学”的优良校风，打造了鲜明的办学特色，培养了大批优秀人才，为国家富强、人民幸福和中华文化海外传播作出了积极贡献。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16"/>
          <p:cNvCxnSpPr/>
          <p:nvPr/>
        </p:nvCxnSpPr>
        <p:spPr>
          <a:xfrm>
            <a:off x="777160" y="5201811"/>
            <a:ext cx="0" cy="408414"/>
          </a:xfrm>
          <a:prstGeom prst="line">
            <a:avLst/>
          </a:prstGeom>
          <a:ln w="50800">
            <a:solidFill>
              <a:schemeClr val="accent1">
                <a:lumMod val="7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9"/>
          <p:cNvGrpSpPr/>
          <p:nvPr>
            <p:custDataLst>
              <p:tags r:id="rId4"/>
            </p:custDataLst>
          </p:nvPr>
        </p:nvGrpSpPr>
        <p:grpSpPr>
          <a:xfrm>
            <a:off x="7023848" y="1530226"/>
            <a:ext cx="533469" cy="533469"/>
            <a:chOff x="4107620" y="3296640"/>
            <a:chExt cx="604504" cy="604504"/>
          </a:xfrm>
        </p:grpSpPr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4" name="search-home_86260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5" name="Group 19"/>
          <p:cNvGrpSpPr/>
          <p:nvPr>
            <p:custDataLst>
              <p:tags r:id="rId7"/>
            </p:custDataLst>
          </p:nvPr>
        </p:nvGrpSpPr>
        <p:grpSpPr>
          <a:xfrm>
            <a:off x="7023848" y="2829735"/>
            <a:ext cx="533469" cy="533469"/>
            <a:chOff x="4107620" y="3296640"/>
            <a:chExt cx="604504" cy="604504"/>
          </a:xfrm>
        </p:grpSpPr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7" name="search-home_86260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8" name="Group 19"/>
          <p:cNvGrpSpPr/>
          <p:nvPr>
            <p:custDataLst>
              <p:tags r:id="rId10"/>
            </p:custDataLst>
          </p:nvPr>
        </p:nvGrpSpPr>
        <p:grpSpPr>
          <a:xfrm>
            <a:off x="7023848" y="4063790"/>
            <a:ext cx="533469" cy="533469"/>
            <a:chOff x="4107620" y="3296640"/>
            <a:chExt cx="604504" cy="604504"/>
          </a:xfrm>
        </p:grpSpPr>
        <p:sp>
          <p:nvSpPr>
            <p:cNvPr id="19" name="椭圆 18"/>
            <p:cNvSpPr/>
            <p:nvPr>
              <p:custDataLst>
                <p:tags r:id="rId1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0" name="search-home_86260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7666029" y="1605814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solidFill>
                <a:srgbClr val="CB48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7666029" y="2915231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solidFill>
                <a:srgbClr val="CB48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7666029" y="4201749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solidFill>
                <a:srgbClr val="CB48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7666029" y="1906268"/>
            <a:ext cx="406604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请点击此处增添文字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666030" y="3215685"/>
            <a:ext cx="3986994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请点击此处增添文字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7666029" y="4502203"/>
            <a:ext cx="406604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请点击此处增添文字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接连接符 68"/>
          <p:cNvCxnSpPr/>
          <p:nvPr>
            <p:custDataLst>
              <p:tags r:id="rId19"/>
            </p:custDataLst>
          </p:nvPr>
        </p:nvCxnSpPr>
        <p:spPr>
          <a:xfrm>
            <a:off x="7290583" y="2063695"/>
            <a:ext cx="0" cy="766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69"/>
          <p:cNvCxnSpPr/>
          <p:nvPr>
            <p:custDataLst>
              <p:tags r:id="rId20"/>
            </p:custDataLst>
          </p:nvPr>
        </p:nvCxnSpPr>
        <p:spPr>
          <a:xfrm>
            <a:off x="7290583" y="3363204"/>
            <a:ext cx="0" cy="70058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5"/>
          <p:cNvSpPr txBox="1"/>
          <p:nvPr/>
        </p:nvSpPr>
        <p:spPr>
          <a:xfrm>
            <a:off x="582612" y="6237288"/>
            <a:ext cx="6745288" cy="377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点击此处修改项目名称或添加注释、文献、数据来源等备注信息</a:t>
            </a:r>
            <a:endParaRPr lang="zh-CN" altLang="en-US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582612" y="6145848"/>
            <a:ext cx="11149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66" y="6215005"/>
            <a:ext cx="728963" cy="42239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03" y="6192723"/>
            <a:ext cx="742383" cy="422390"/>
          </a:xfrm>
          <a:prstGeom prst="rect">
            <a:avLst/>
          </a:prstGeom>
        </p:spPr>
      </p:pic>
      <p:pic>
        <p:nvPicPr>
          <p:cNvPr id="35" name="图片 34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0673344" flipV="1">
            <a:off x="9383983" y="739395"/>
            <a:ext cx="4008888" cy="3696561"/>
          </a:xfrm>
          <a:prstGeom prst="rect">
            <a:avLst/>
          </a:prstGeom>
        </p:spPr>
      </p:pic>
      <p:pic>
        <p:nvPicPr>
          <p:cNvPr id="36" name="图片 35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24"/>
          <a:srcRect l="1110" r="62900" b="9091"/>
          <a:stretch>
            <a:fillRect/>
          </a:stretch>
        </p:blipFill>
        <p:spPr>
          <a:xfrm>
            <a:off x="927963" y="-203110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66"/>
          <p:cNvSpPr/>
          <p:nvPr/>
        </p:nvSpPr>
        <p:spPr>
          <a:xfrm rot="16200000">
            <a:off x="5618936" y="-1618177"/>
            <a:ext cx="954132" cy="12192001"/>
          </a:xfrm>
          <a:custGeom>
            <a:avLst/>
            <a:gdLst>
              <a:gd name="connsiteX0" fmla="*/ 0 w 1100057"/>
              <a:gd name="connsiteY0" fmla="*/ 0 h 6857593"/>
              <a:gd name="connsiteX1" fmla="*/ 812874 w 1100057"/>
              <a:gd name="connsiteY1" fmla="*/ 0 h 6857593"/>
              <a:gd name="connsiteX2" fmla="*/ 913488 w 1100057"/>
              <a:gd name="connsiteY2" fmla="*/ 292042 h 6857593"/>
              <a:gd name="connsiteX3" fmla="*/ 1099225 w 1100057"/>
              <a:gd name="connsiteY3" fmla="*/ 1503622 h 6857593"/>
              <a:gd name="connsiteX4" fmla="*/ 748705 w 1100057"/>
              <a:gd name="connsiteY4" fmla="*/ 5328862 h 6857593"/>
              <a:gd name="connsiteX5" fmla="*/ 973019 w 1100057"/>
              <a:gd name="connsiteY5" fmla="*/ 6787259 h 6857593"/>
              <a:gd name="connsiteX6" fmla="*/ 987002 w 1100057"/>
              <a:gd name="connsiteY6" fmla="*/ 6857593 h 6857593"/>
              <a:gd name="connsiteX7" fmla="*/ 0 w 1100057"/>
              <a:gd name="connsiteY7" fmla="*/ 6857593 h 685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0057" h="6857593">
                <a:moveTo>
                  <a:pt x="0" y="0"/>
                </a:moveTo>
                <a:lnTo>
                  <a:pt x="812874" y="0"/>
                </a:lnTo>
                <a:lnTo>
                  <a:pt x="913488" y="292042"/>
                </a:lnTo>
                <a:cubicBezTo>
                  <a:pt x="1009690" y="619067"/>
                  <a:pt x="1089065" y="1019752"/>
                  <a:pt x="1099225" y="1503622"/>
                </a:cubicBezTo>
                <a:cubicBezTo>
                  <a:pt x="1119545" y="2471362"/>
                  <a:pt x="761405" y="4391602"/>
                  <a:pt x="748705" y="5328862"/>
                </a:cubicBezTo>
                <a:cubicBezTo>
                  <a:pt x="739180" y="6031807"/>
                  <a:pt x="891104" y="6437572"/>
                  <a:pt x="973019" y="6787259"/>
                </a:cubicBezTo>
                <a:lnTo>
                  <a:pt x="987002" y="6857593"/>
                </a:lnTo>
                <a:lnTo>
                  <a:pt x="0" y="6857593"/>
                </a:lnTo>
                <a:close/>
              </a:path>
            </a:pathLst>
          </a:custGeom>
          <a:solidFill>
            <a:srgbClr val="EE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44929" y="-101600"/>
            <a:ext cx="12436929" cy="2310108"/>
          </a:xfrm>
          <a:prstGeom prst="rect">
            <a:avLst/>
          </a:prstGeom>
        </p:spPr>
      </p:pic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203199"/>
            <a:ext cx="785047" cy="987042"/>
          </a:xfrm>
          <a:prstGeom prst="rect">
            <a:avLst/>
          </a:prstGeom>
        </p:spPr>
      </p:pic>
      <p:sp>
        <p:nvSpPr>
          <p:cNvPr id="5" name="任意多边形: 形状 33"/>
          <p:cNvSpPr/>
          <p:nvPr/>
        </p:nvSpPr>
        <p:spPr>
          <a:xfrm rot="16200000">
            <a:off x="4737460" y="-596538"/>
            <a:ext cx="2717075" cy="12192002"/>
          </a:xfrm>
          <a:custGeom>
            <a:avLst/>
            <a:gdLst>
              <a:gd name="connsiteX0" fmla="*/ 3696684 w 3698249"/>
              <a:gd name="connsiteY0" fmla="*/ 2673265 h 12192002"/>
              <a:gd name="connsiteX1" fmla="*/ 3037599 w 3698249"/>
              <a:gd name="connsiteY1" fmla="*/ 9474096 h 12192002"/>
              <a:gd name="connsiteX2" fmla="*/ 3459378 w 3698249"/>
              <a:gd name="connsiteY2" fmla="*/ 12066956 h 12192002"/>
              <a:gd name="connsiteX3" fmla="*/ 3485670 w 3698249"/>
              <a:gd name="connsiteY3" fmla="*/ 12192002 h 12192002"/>
              <a:gd name="connsiteX4" fmla="*/ 1910385 w 3698249"/>
              <a:gd name="connsiteY4" fmla="*/ 12192002 h 12192002"/>
              <a:gd name="connsiteX5" fmla="*/ 1629806 w 3698249"/>
              <a:gd name="connsiteY5" fmla="*/ 12192002 h 12192002"/>
              <a:gd name="connsiteX6" fmla="*/ 0 w 3698249"/>
              <a:gd name="connsiteY6" fmla="*/ 12192002 h 12192002"/>
              <a:gd name="connsiteX7" fmla="*/ 1 w 3698249"/>
              <a:gd name="connsiteY7" fmla="*/ 4 h 12192002"/>
              <a:gd name="connsiteX8" fmla="*/ 1629806 w 3698249"/>
              <a:gd name="connsiteY8" fmla="*/ 4 h 12192002"/>
              <a:gd name="connsiteX9" fmla="*/ 1629806 w 3698249"/>
              <a:gd name="connsiteY9" fmla="*/ 0 h 12192002"/>
              <a:gd name="connsiteX10" fmla="*/ 3158257 w 3698249"/>
              <a:gd name="connsiteY10" fmla="*/ 0 h 12192002"/>
              <a:gd name="connsiteX11" fmla="*/ 3347442 w 3698249"/>
              <a:gd name="connsiteY11" fmla="*/ 519217 h 12192002"/>
              <a:gd name="connsiteX12" fmla="*/ 3696684 w 3698249"/>
              <a:gd name="connsiteY12" fmla="*/ 2673265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8249" h="12192002">
                <a:moveTo>
                  <a:pt x="3696684" y="2673265"/>
                </a:moveTo>
                <a:cubicBezTo>
                  <a:pt x="3734891" y="4393794"/>
                  <a:pt x="3061479" y="7807757"/>
                  <a:pt x="3037599" y="9474096"/>
                </a:cubicBezTo>
                <a:cubicBezTo>
                  <a:pt x="3019689" y="10723850"/>
                  <a:pt x="3305353" y="11445254"/>
                  <a:pt x="3459378" y="12066956"/>
                </a:cubicBezTo>
                <a:lnTo>
                  <a:pt x="3485670" y="12192002"/>
                </a:lnTo>
                <a:lnTo>
                  <a:pt x="1910385" y="12192002"/>
                </a:lnTo>
                <a:lnTo>
                  <a:pt x="1629806" y="12192002"/>
                </a:lnTo>
                <a:lnTo>
                  <a:pt x="0" y="12192002"/>
                </a:lnTo>
                <a:lnTo>
                  <a:pt x="1" y="4"/>
                </a:lnTo>
                <a:lnTo>
                  <a:pt x="1629806" y="4"/>
                </a:lnTo>
                <a:lnTo>
                  <a:pt x="1629806" y="0"/>
                </a:lnTo>
                <a:lnTo>
                  <a:pt x="3158257" y="0"/>
                </a:lnTo>
                <a:lnTo>
                  <a:pt x="3347442" y="519217"/>
                </a:lnTo>
                <a:cubicBezTo>
                  <a:pt x="3528331" y="1100629"/>
                  <a:pt x="3677580" y="1813000"/>
                  <a:pt x="3696684" y="2673265"/>
                </a:cubicBezTo>
                <a:close/>
              </a:path>
            </a:pathLst>
          </a:custGeom>
          <a:solidFill>
            <a:srgbClr val="364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0513" y="813047"/>
            <a:ext cx="223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2400" b="1" dirty="0">
                <a:solidFill>
                  <a:srgbClr val="CB48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事件时间轴</a:t>
            </a:r>
            <a:endParaRPr lang="zh-CN" altLang="en-US" sz="2400" b="1" dirty="0">
              <a:solidFill>
                <a:srgbClr val="CB48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背景图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37940">
            <a:off x="-1254678" y="970479"/>
            <a:ext cx="3246661" cy="2993503"/>
          </a:xfrm>
          <a:prstGeom prst="rect">
            <a:avLst/>
          </a:prstGeom>
        </p:spPr>
      </p:pic>
      <p:pic>
        <p:nvPicPr>
          <p:cNvPr id="8" name="图片 7" descr="背景图案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3703">
            <a:off x="9736964" y="-846562"/>
            <a:ext cx="3246661" cy="2993503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714472" y="3638956"/>
            <a:ext cx="477335" cy="477335"/>
          </a:xfrm>
          <a:prstGeom prst="ellipse">
            <a:avLst/>
          </a:prstGeom>
          <a:solidFill>
            <a:schemeClr val="bg1"/>
          </a:solidFill>
          <a:ln w="76200">
            <a:solidFill>
              <a:srgbClr val="EEC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4"/>
          <p:cNvCxnSpPr/>
          <p:nvPr/>
        </p:nvCxnSpPr>
        <p:spPr>
          <a:xfrm>
            <a:off x="1935598" y="2075148"/>
            <a:ext cx="2" cy="1538976"/>
          </a:xfrm>
          <a:prstGeom prst="line">
            <a:avLst/>
          </a:prstGeom>
          <a:ln w="76200">
            <a:solidFill>
              <a:srgbClr val="EEC88F"/>
            </a:solidFill>
            <a:miter lim="800000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82308" y="1778444"/>
            <a:ext cx="180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64272"/>
                </a:solidFill>
              </a:rPr>
              <a:t>1921-1937</a:t>
            </a:r>
            <a:endParaRPr lang="zh-CN" altLang="en-US" b="1" dirty="0">
              <a:solidFill>
                <a:srgbClr val="364272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31689" y="3691641"/>
            <a:ext cx="477335" cy="477335"/>
          </a:xfrm>
          <a:prstGeom prst="ellipse">
            <a:avLst/>
          </a:prstGeom>
          <a:solidFill>
            <a:schemeClr val="bg1"/>
          </a:solidFill>
          <a:ln w="76200">
            <a:solidFill>
              <a:srgbClr val="EEC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66231" y="3928786"/>
            <a:ext cx="477335" cy="477335"/>
          </a:xfrm>
          <a:prstGeom prst="ellipse">
            <a:avLst/>
          </a:prstGeom>
          <a:solidFill>
            <a:schemeClr val="bg1"/>
          </a:solidFill>
          <a:ln w="76200">
            <a:solidFill>
              <a:srgbClr val="EEC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9764541" y="4102972"/>
            <a:ext cx="477335" cy="477335"/>
          </a:xfrm>
          <a:prstGeom prst="ellipse">
            <a:avLst/>
          </a:prstGeom>
          <a:solidFill>
            <a:schemeClr val="bg1"/>
          </a:solidFill>
          <a:ln w="76200">
            <a:solidFill>
              <a:srgbClr val="EEC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 flipH="1">
            <a:off x="2089819" y="2326197"/>
            <a:ext cx="323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364272"/>
                </a:solidFill>
              </a:rPr>
              <a:t>20</a:t>
            </a:r>
            <a:r>
              <a:rPr lang="zh-CN" altLang="en-US" dirty="0">
                <a:solidFill>
                  <a:srgbClr val="364272"/>
                </a:solidFill>
              </a:rPr>
              <a:t>世纪初期，中国正处于国家危难和民族现代觉醒的严峻时刻，爱国华侨</a:t>
            </a:r>
            <a:endParaRPr lang="zh-CN" altLang="en-US" dirty="0">
              <a:solidFill>
                <a:srgbClr val="364272"/>
              </a:solidFill>
            </a:endParaRPr>
          </a:p>
        </p:txBody>
      </p:sp>
      <p:cxnSp>
        <p:nvCxnSpPr>
          <p:cNvPr id="18" name="直接连接符 58"/>
          <p:cNvCxnSpPr>
            <a:endCxn id="15" idx="0"/>
          </p:cNvCxnSpPr>
          <p:nvPr/>
        </p:nvCxnSpPr>
        <p:spPr>
          <a:xfrm>
            <a:off x="7189285" y="1995241"/>
            <a:ext cx="15614" cy="1933545"/>
          </a:xfrm>
          <a:prstGeom prst="line">
            <a:avLst/>
          </a:prstGeom>
          <a:ln w="76200">
            <a:solidFill>
              <a:srgbClr val="EEC88F"/>
            </a:solidFill>
            <a:miter lim="800000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336599" y="1519141"/>
            <a:ext cx="180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64272"/>
                </a:solidFill>
              </a:rPr>
              <a:t>1949-1978</a:t>
            </a:r>
            <a:endParaRPr lang="zh-CN" altLang="en-US" b="1" dirty="0">
              <a:solidFill>
                <a:srgbClr val="364272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0986" y="4457909"/>
            <a:ext cx="3783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EEC88F"/>
                </a:solidFill>
                <a:effectLst/>
              </a:rPr>
              <a:t>1937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年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7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月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1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日，厦门大学改归国立。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7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月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6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日</a:t>
            </a:r>
            <a:r>
              <a:rPr lang="zh-CN" altLang="en-US" dirty="0">
                <a:solidFill>
                  <a:srgbClr val="EEC88F"/>
                </a:solidFill>
              </a:rPr>
              <a:t>，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国民政府教育部任命著名机电工程学家、留美理学博士、清华大学物理学教授萨本栋为国立厦门大学校长。</a:t>
            </a:r>
            <a:endParaRPr lang="zh-CN" altLang="en-US" dirty="0">
              <a:solidFill>
                <a:srgbClr val="EEC88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7419433" y="1934511"/>
            <a:ext cx="4189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364272"/>
                </a:solidFill>
              </a:rPr>
              <a:t>1949</a:t>
            </a:r>
            <a:r>
              <a:rPr lang="zh-CN" altLang="en-US" dirty="0">
                <a:solidFill>
                  <a:srgbClr val="364272"/>
                </a:solidFill>
              </a:rPr>
              <a:t>年</a:t>
            </a:r>
            <a:r>
              <a:rPr lang="en-US" altLang="zh-CN" dirty="0">
                <a:solidFill>
                  <a:srgbClr val="364272"/>
                </a:solidFill>
              </a:rPr>
              <a:t>10</a:t>
            </a:r>
            <a:r>
              <a:rPr lang="zh-CN" altLang="en-US" dirty="0">
                <a:solidFill>
                  <a:srgbClr val="364272"/>
                </a:solidFill>
              </a:rPr>
              <a:t>月</a:t>
            </a:r>
            <a:r>
              <a:rPr lang="en-US" altLang="zh-CN" dirty="0">
                <a:solidFill>
                  <a:srgbClr val="364272"/>
                </a:solidFill>
              </a:rPr>
              <a:t>1</a:t>
            </a:r>
            <a:r>
              <a:rPr lang="zh-CN" altLang="en-US" dirty="0">
                <a:solidFill>
                  <a:srgbClr val="364272"/>
                </a:solidFill>
              </a:rPr>
              <a:t>日</a:t>
            </a:r>
            <a:r>
              <a:rPr lang="en-US" altLang="zh-CN" dirty="0">
                <a:solidFill>
                  <a:srgbClr val="364272"/>
                </a:solidFill>
              </a:rPr>
              <a:t>, </a:t>
            </a:r>
            <a:r>
              <a:rPr lang="zh-CN" altLang="en-US" dirty="0">
                <a:solidFill>
                  <a:srgbClr val="364272"/>
                </a:solidFill>
              </a:rPr>
              <a:t>中华人民共和国成立。</a:t>
            </a:r>
            <a:r>
              <a:rPr lang="en-US" altLang="zh-CN" dirty="0">
                <a:solidFill>
                  <a:srgbClr val="364272"/>
                </a:solidFill>
              </a:rPr>
              <a:t>17</a:t>
            </a:r>
            <a:r>
              <a:rPr lang="zh-CN" altLang="en-US" dirty="0">
                <a:solidFill>
                  <a:srgbClr val="364272"/>
                </a:solidFill>
              </a:rPr>
              <a:t>日，厦门解放。在“建设人民的新厦大”的欢呼声中，厦门大学的历史掀开了新的一页。</a:t>
            </a:r>
            <a:r>
              <a:rPr lang="en-US" altLang="zh-CN" dirty="0">
                <a:solidFill>
                  <a:srgbClr val="364272"/>
                </a:solidFill>
              </a:rPr>
              <a:t>1950</a:t>
            </a:r>
            <a:r>
              <a:rPr lang="zh-CN" altLang="en-US" dirty="0">
                <a:solidFill>
                  <a:srgbClr val="364272"/>
                </a:solidFill>
              </a:rPr>
              <a:t>年</a:t>
            </a:r>
            <a:r>
              <a:rPr lang="en-US" altLang="zh-CN" dirty="0">
                <a:solidFill>
                  <a:srgbClr val="364272"/>
                </a:solidFill>
              </a:rPr>
              <a:t>5</a:t>
            </a:r>
            <a:r>
              <a:rPr lang="zh-CN" altLang="en-US" dirty="0">
                <a:solidFill>
                  <a:srgbClr val="364272"/>
                </a:solidFill>
              </a:rPr>
              <a:t>月</a:t>
            </a:r>
            <a:r>
              <a:rPr lang="en-US" altLang="zh-CN" dirty="0">
                <a:solidFill>
                  <a:srgbClr val="364272"/>
                </a:solidFill>
              </a:rPr>
              <a:t>, </a:t>
            </a:r>
            <a:r>
              <a:rPr lang="zh-CN" altLang="en-US" dirty="0">
                <a:solidFill>
                  <a:srgbClr val="364272"/>
                </a:solidFill>
              </a:rPr>
              <a:t>中央人民政府任命王亚南教授为厦门大学校长</a:t>
            </a:r>
            <a:endParaRPr lang="zh-CN" altLang="en-US" dirty="0">
              <a:solidFill>
                <a:srgbClr val="364272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28479" y="4741770"/>
            <a:ext cx="3783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EEC88F"/>
                </a:solidFill>
                <a:effectLst/>
              </a:rPr>
              <a:t>1978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年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12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月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, 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中国共产党十一届三中全会胜利召开</a:t>
            </a:r>
            <a:r>
              <a:rPr lang="en-US" altLang="zh-CN" b="0" i="0" dirty="0">
                <a:solidFill>
                  <a:srgbClr val="EEC88F"/>
                </a:solidFill>
                <a:effectLst/>
              </a:rPr>
              <a:t>, 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中国进入了改革开放的历史新时期。伴随着改革开放的伟大历程</a:t>
            </a:r>
            <a:r>
              <a:rPr lang="zh-CN" altLang="en-US" dirty="0">
                <a:solidFill>
                  <a:srgbClr val="EEC88F"/>
                </a:solidFill>
              </a:rPr>
              <a:t>，</a:t>
            </a:r>
            <a:r>
              <a:rPr lang="zh-CN" altLang="en-US" b="0" i="0" dirty="0">
                <a:solidFill>
                  <a:srgbClr val="EEC88F"/>
                </a:solidFill>
                <a:effectLst/>
              </a:rPr>
              <a:t>厦门大学迎来了大改革、大发展的春天。</a:t>
            </a:r>
            <a:endParaRPr lang="zh-CN" altLang="en-US" dirty="0">
              <a:solidFill>
                <a:srgbClr val="EEC88F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 flipV="1">
            <a:off x="1229166" y="6256042"/>
            <a:ext cx="9733661" cy="733914"/>
            <a:chOff x="-2305032" y="5576765"/>
            <a:chExt cx="17784565" cy="1537249"/>
          </a:xfrm>
        </p:grpSpPr>
        <p:sp>
          <p:nvSpPr>
            <p:cNvPr id="25" name="任意多边形: 形状 35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36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37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38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39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40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46"/>
            <p:cNvSpPr/>
            <p:nvPr/>
          </p:nvSpPr>
          <p:spPr>
            <a:xfrm>
              <a:off x="3870774" y="6417620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 descr="图片包含 游戏机, 烟花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5" b="26780"/>
          <a:stretch>
            <a:fillRect/>
          </a:stretch>
        </p:blipFill>
        <p:spPr>
          <a:xfrm>
            <a:off x="-405784" y="5204261"/>
            <a:ext cx="3593651" cy="1653740"/>
          </a:xfrm>
          <a:prstGeom prst="rect">
            <a:avLst/>
          </a:prstGeom>
        </p:spPr>
      </p:pic>
      <p:cxnSp>
        <p:nvCxnSpPr>
          <p:cNvPr id="33" name="直接连接符 61"/>
          <p:cNvCxnSpPr/>
          <p:nvPr/>
        </p:nvCxnSpPr>
        <p:spPr>
          <a:xfrm flipV="1">
            <a:off x="4570356" y="4168976"/>
            <a:ext cx="0" cy="1929978"/>
          </a:xfrm>
          <a:prstGeom prst="line">
            <a:avLst/>
          </a:prstGeom>
          <a:ln w="76200">
            <a:solidFill>
              <a:srgbClr val="EEC88F"/>
            </a:solidFill>
            <a:miter lim="800000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853541" y="5941939"/>
            <a:ext cx="180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EEC88F"/>
                </a:solidFill>
              </a:rPr>
              <a:t>1937-1949</a:t>
            </a:r>
            <a:endParaRPr lang="zh-CN" altLang="en-US" b="1" dirty="0">
              <a:solidFill>
                <a:srgbClr val="EEC88F"/>
              </a:solidFill>
            </a:endParaRPr>
          </a:p>
        </p:txBody>
      </p:sp>
      <p:cxnSp>
        <p:nvCxnSpPr>
          <p:cNvPr id="36" name="直接连接符 65"/>
          <p:cNvCxnSpPr/>
          <p:nvPr/>
        </p:nvCxnSpPr>
        <p:spPr>
          <a:xfrm flipV="1">
            <a:off x="9957898" y="4586996"/>
            <a:ext cx="0" cy="1929978"/>
          </a:xfrm>
          <a:prstGeom prst="line">
            <a:avLst/>
          </a:prstGeom>
          <a:ln w="76200">
            <a:solidFill>
              <a:srgbClr val="EEC88F"/>
            </a:solidFill>
            <a:miter lim="800000"/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360472" y="5980520"/>
            <a:ext cx="180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EEC88F"/>
                </a:solidFill>
              </a:rPr>
              <a:t>1978-2021</a:t>
            </a:r>
            <a:endParaRPr lang="zh-CN" altLang="en-US" b="1" dirty="0">
              <a:solidFill>
                <a:srgbClr val="EEC88F"/>
              </a:solidFill>
            </a:endParaRPr>
          </a:p>
        </p:txBody>
      </p:sp>
      <p:pic>
        <p:nvPicPr>
          <p:cNvPr id="37" name="图片 3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5"/>
          <a:srcRect l="1110" r="62900" b="9091"/>
          <a:stretch>
            <a:fillRect/>
          </a:stretch>
        </p:blipFill>
        <p:spPr>
          <a:xfrm>
            <a:off x="927963" y="-203110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0189" y="-2359"/>
            <a:ext cx="12462189" cy="2314800"/>
          </a:xfrm>
          <a:prstGeom prst="rect">
            <a:avLst/>
          </a:prstGeom>
        </p:spPr>
      </p:pic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3863235" y="1300470"/>
            <a:ext cx="4864442" cy="4523510"/>
            <a:chOff x="8578713" y="1821110"/>
            <a:chExt cx="2486170" cy="3444504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29" b="16429"/>
            <a:stretch>
              <a:fillRect/>
            </a:stretch>
          </p:blipFill>
          <p:spPr>
            <a:xfrm>
              <a:off x="8665936" y="1821110"/>
              <a:ext cx="2290001" cy="3444504"/>
            </a:xfrm>
            <a:prstGeom prst="ellipse">
              <a:avLst/>
            </a:prstGeom>
          </p:spPr>
        </p:pic>
        <p:sp>
          <p:nvSpPr>
            <p:cNvPr id="7" name="椭圆 6"/>
            <p:cNvSpPr/>
            <p:nvPr>
              <p:custDataLst>
                <p:tags r:id="rId6"/>
              </p:custDataLst>
            </p:nvPr>
          </p:nvSpPr>
          <p:spPr>
            <a:xfrm>
              <a:off x="8578713" y="2141503"/>
              <a:ext cx="2486170" cy="291044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0513" y="838805"/>
            <a:ext cx="2978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自我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8586351" y="1929326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社会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599293" y="2248889"/>
            <a:ext cx="327603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寒假参与回校宣讲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活动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8586351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荣誉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8599293" y="4597960"/>
            <a:ext cx="3715171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程序设计天梯赛团体国家三等奖，福建省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一等奖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839289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39289" y="1952441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468554" y="2284704"/>
            <a:ext cx="3394681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大一绩点</a:t>
            </a:r>
            <a:r>
              <a:rPr lang="en-US" altLang="zh-CN" sz="140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3.5+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，位于年级前百分之三十。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839289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b="0" dirty="0"/>
              <a:t>01</a:t>
            </a:r>
            <a:endParaRPr lang="zh-CN" altLang="en-US" b="0" dirty="0"/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839289" y="385975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gradFill>
                <a:gsLst>
                  <a:gs pos="79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8586351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/>
              <a:t>03</a:t>
            </a:r>
            <a:endParaRPr lang="zh-CN" altLang="en-US" b="0" dirty="0"/>
          </a:p>
        </p:txBody>
      </p:sp>
      <p:sp>
        <p:nvSpPr>
          <p:cNvPr id="19" name="文本框 18"/>
          <p:cNvSpPr txBox="1"/>
          <p:nvPr>
            <p:custDataLst>
              <p:tags r:id="rId17"/>
            </p:custDataLst>
          </p:nvPr>
        </p:nvSpPr>
        <p:spPr>
          <a:xfrm>
            <a:off x="8599293" y="3856464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dirty="0">
              <a:gradFill>
                <a:gsLst>
                  <a:gs pos="79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9"/>
          <p:cNvCxnSpPr/>
          <p:nvPr>
            <p:custDataLst>
              <p:tags r:id="rId18"/>
            </p:custDataLst>
          </p:nvPr>
        </p:nvCxnSpPr>
        <p:spPr>
          <a:xfrm flipH="1">
            <a:off x="557214" y="3427337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/>
          <p:cNvCxnSpPr/>
          <p:nvPr>
            <p:custDataLst>
              <p:tags r:id="rId19"/>
            </p:custDataLst>
          </p:nvPr>
        </p:nvCxnSpPr>
        <p:spPr>
          <a:xfrm flipH="1">
            <a:off x="557214" y="5764137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/>
          <p:cNvCxnSpPr/>
          <p:nvPr>
            <p:custDataLst>
              <p:tags r:id="rId20"/>
            </p:custDataLst>
          </p:nvPr>
        </p:nvCxnSpPr>
        <p:spPr>
          <a:xfrm flipH="1">
            <a:off x="8700197" y="5795145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/>
          <p:cNvCxnSpPr/>
          <p:nvPr>
            <p:custDataLst>
              <p:tags r:id="rId21"/>
            </p:custDataLst>
          </p:nvPr>
        </p:nvCxnSpPr>
        <p:spPr>
          <a:xfrm flipH="1">
            <a:off x="8712897" y="3458345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22"/>
            </p:custDataLst>
          </p:nvPr>
        </p:nvSpPr>
        <p:spPr>
          <a:xfrm>
            <a:off x="64051" y="4610929"/>
            <a:ext cx="3851514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就业实践部</a:t>
            </a:r>
            <a:r>
              <a:rPr lang="zh-CN" altLang="en-US" sz="140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干事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，软件工程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班</a:t>
            </a:r>
            <a:r>
              <a:rPr lang="zh-CN" altLang="en-US" sz="1400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学习委员</a:t>
            </a:r>
            <a:endParaRPr lang="zh-CN" altLang="en-US" sz="1400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53" y="3234413"/>
            <a:ext cx="993180" cy="57548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04" y="3238222"/>
            <a:ext cx="1004768" cy="571678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984236" y="6003837"/>
            <a:ext cx="10361517" cy="859852"/>
            <a:chOff x="-2305032" y="5576765"/>
            <a:chExt cx="17784565" cy="1475854"/>
          </a:xfrm>
        </p:grpSpPr>
        <p:sp>
          <p:nvSpPr>
            <p:cNvPr id="30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27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072799" flipV="1">
            <a:off x="7715769" y="-1404586"/>
            <a:ext cx="6026326" cy="55568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02" y="182885"/>
            <a:ext cx="4036423" cy="6270164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38100" dir="2700000" sx="101000" sy="101000" algn="tl" rotWithShape="0">
              <a:srgbClr val="CB4845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6001078" y="3161952"/>
            <a:ext cx="5953384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rgbClr val="821A1A"/>
                </a:solidFill>
              </a:rPr>
              <a:t>厦门大学在哲学、经济学、法学、教育学、文学、历史学、理学、工学、医学、管理学、艺术学、交叉学科</a:t>
            </a:r>
            <a:r>
              <a:rPr lang="en-US" altLang="zh-CN" sz="1600" spc="100" dirty="0">
                <a:solidFill>
                  <a:srgbClr val="821A1A"/>
                </a:solidFill>
              </a:rPr>
              <a:t>12</a:t>
            </a:r>
            <a:r>
              <a:rPr lang="zh-CN" altLang="en-US" sz="1600" spc="100" dirty="0">
                <a:solidFill>
                  <a:srgbClr val="821A1A"/>
                </a:solidFill>
              </a:rPr>
              <a:t>个学科门类中授予博士或硕士学位。</a:t>
            </a:r>
            <a:endParaRPr lang="en-US" altLang="zh-CN" sz="1600" spc="100" dirty="0">
              <a:solidFill>
                <a:srgbClr val="821A1A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086531" y="297405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104033" y="1524267"/>
            <a:ext cx="1207842" cy="338555"/>
            <a:chOff x="1477297" y="1791315"/>
            <a:chExt cx="1207842" cy="338555"/>
          </a:xfrm>
        </p:grpSpPr>
        <p:sp>
          <p:nvSpPr>
            <p:cNvPr id="28" name="矩形: 圆角 27"/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30" name="文本框 29"/>
          <p:cNvSpPr txBox="1"/>
          <p:nvPr/>
        </p:nvSpPr>
        <p:spPr>
          <a:xfrm>
            <a:off x="6108185" y="1524267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1600" b="1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07274" y="191890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21788" y="253996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徽标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548580" y="4323781"/>
            <a:ext cx="1304165" cy="1639732"/>
          </a:xfrm>
          <a:prstGeom prst="rect">
            <a:avLst/>
          </a:prstGeom>
        </p:spPr>
      </p:pic>
      <p:pic>
        <p:nvPicPr>
          <p:cNvPr id="17" name="图片 16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5"/>
          <a:srcRect r="62275"/>
          <a:stretch>
            <a:fillRect/>
          </a:stretch>
        </p:blipFill>
        <p:spPr>
          <a:xfrm>
            <a:off x="411332" y="5678467"/>
            <a:ext cx="1441413" cy="7745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58" y="5777467"/>
            <a:ext cx="1020105" cy="5765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49" y="5772485"/>
            <a:ext cx="1063171" cy="581563"/>
          </a:xfrm>
          <a:prstGeom prst="rect">
            <a:avLst/>
          </a:prstGeom>
        </p:spPr>
      </p:pic>
      <p:pic>
        <p:nvPicPr>
          <p:cNvPr id="22" name="图片 21" descr="图片包含 图示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" t="67459" r="6526"/>
          <a:stretch>
            <a:fillRect/>
          </a:stretch>
        </p:blipFill>
        <p:spPr>
          <a:xfrm>
            <a:off x="2790690" y="5990732"/>
            <a:ext cx="955738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532671" flipV="1">
            <a:off x="6729639" y="2836298"/>
            <a:ext cx="2632765" cy="2427650"/>
          </a:xfrm>
          <a:prstGeom prst="rect">
            <a:avLst/>
          </a:prstGeom>
        </p:spPr>
      </p:pic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0"/>
            <a:ext cx="12436929" cy="23101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7176" y="2062922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8" name="直接连接符 14"/>
          <p:cNvCxnSpPr/>
          <p:nvPr/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620" y="4243213"/>
            <a:ext cx="2364312" cy="157278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82223" y="2737835"/>
            <a:ext cx="3114199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目前，学校有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37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个博士学位授权一级学科，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46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个硕士学位授权一级学科，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个二级交叉学科学位授权点，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个博士专业学位授权类别，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个硕士专业学位授权类别。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5664" y="805373"/>
            <a:ext cx="287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39316" y="2062922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15" name="直接连接符 43"/>
          <p:cNvCxnSpPr/>
          <p:nvPr/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413" y="4223108"/>
            <a:ext cx="2359173" cy="157278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614363" y="2737835"/>
            <a:ext cx="2992121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年上半年，学校成为全国首批二十所学位授权自主审核单位之一。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771456" y="2062922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点击添加关键词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49"/>
          <p:cNvCxnSpPr/>
          <p:nvPr/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1800" y="4249825"/>
            <a:ext cx="2772679" cy="155955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287447" y="2681253"/>
            <a:ext cx="2992121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年，化学、海洋科学、生物学、生态学、统计学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个学科入选国家公布的世界一流学科建设名单。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图片 25" descr="/private/var/folders/yy/k9vbpjvs50n3dskbszjx5l8r0000gn/T/com.kingsoft.wpsoffice.mac/picturecompress_20230330124548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525641" flipV="1">
            <a:off x="2550061" y="771494"/>
            <a:ext cx="2632765" cy="24276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956287" y="6164273"/>
            <a:ext cx="10382337" cy="691644"/>
            <a:chOff x="-2305032" y="5576765"/>
            <a:chExt cx="17784565" cy="1475854"/>
          </a:xfrm>
        </p:grpSpPr>
        <p:sp>
          <p:nvSpPr>
            <p:cNvPr id="28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 descr="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36" name="图片 35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7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5" t="66878" r="2005" b="-62871"/>
          <a:stretch>
            <a:fillRect/>
          </a:stretch>
        </p:blipFill>
        <p:spPr>
          <a:xfrm>
            <a:off x="-279007" y="0"/>
            <a:ext cx="12436929" cy="231010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345372" y="1466049"/>
            <a:ext cx="7215183" cy="4603638"/>
            <a:chOff x="-1854200" y="1354478"/>
            <a:chExt cx="7215183" cy="46036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-1854200" y="1354478"/>
              <a:ext cx="7215183" cy="460363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26750" y="1881995"/>
              <a:ext cx="5191227" cy="3460818"/>
            </a:xfrm>
            <a:prstGeom prst="roundRect">
              <a:avLst>
                <a:gd name="adj" fmla="val 2255"/>
              </a:avLst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68602" y="2604094"/>
            <a:ext cx="1813942" cy="3254802"/>
            <a:chOff x="1815365" y="764323"/>
            <a:chExt cx="3521443" cy="6318613"/>
          </a:xfrm>
          <a:effectLst>
            <a:outerShdw blurRad="50800" dist="38100" dir="5400000" sx="102000" sy="102000" algn="t" rotWithShape="0">
              <a:prstClr val="black">
                <a:alpha val="10000"/>
              </a:prstClr>
            </a:outerShdw>
          </a:effectLst>
        </p:grpSpPr>
        <p:pic>
          <p:nvPicPr>
            <p:cNvPr id="9" name="图片 8" descr="屏幕上写着字&#10;&#10;描述已自动生成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169" y="1846809"/>
              <a:ext cx="2748761" cy="4123139"/>
            </a:xfrm>
            <a:prstGeom prst="roundRect">
              <a:avLst>
                <a:gd name="adj" fmla="val 2217"/>
              </a:avLst>
            </a:prstGeom>
          </p:spPr>
        </p:pic>
      </p:grp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6000" y="1593825"/>
            <a:ext cx="2408160" cy="426507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252238" y="2265540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积极奉献</a:t>
            </a:r>
            <a:endParaRPr lang="zh-CN" altLang="en-US" b="1" dirty="0">
              <a:gradFill>
                <a:gsLst>
                  <a:gs pos="0">
                    <a:schemeClr val="accent1">
                      <a:lumMod val="75000"/>
                      <a:alpha val="62000"/>
                    </a:schemeClr>
                  </a:gs>
                  <a:gs pos="10000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237724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82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dirty="0">
              <a:gradFill>
                <a:gsLst>
                  <a:gs pos="82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237724" y="2874299"/>
            <a:ext cx="2113368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希望能作为入党积极分子起到带头作用，给身边人做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榜样。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6033487" y="5342814"/>
            <a:ext cx="2542188" cy="344633"/>
            <a:chOff x="6039837" y="5368186"/>
            <a:chExt cx="2519402" cy="344633"/>
          </a:xfrm>
        </p:grpSpPr>
        <p:sp>
          <p:nvSpPr>
            <p:cNvPr id="17" name="等腰三角形 42"/>
            <p:cNvSpPr/>
            <p:nvPr>
              <p:custDataLst>
                <p:tags r:id="rId11"/>
              </p:custDataLst>
            </p:nvPr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等腰三角形 36"/>
            <p:cNvSpPr/>
            <p:nvPr>
              <p:custDataLst>
                <p:tags r:id="rId12"/>
              </p:custDataLst>
            </p:nvPr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042637" y="5368186"/>
              <a:ext cx="2514674" cy="338554"/>
              <a:chOff x="8160981" y="1933906"/>
              <a:chExt cx="1674995" cy="288400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20" name="矩形: 圆角 26"/>
              <p:cNvSpPr/>
              <p:nvPr>
                <p:custDataLst>
                  <p:tags r:id="rId13"/>
                </p:custDataLst>
              </p:nvPr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/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222509" y="1933906"/>
                <a:ext cx="1598203" cy="28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相关名称</a:t>
                </a:r>
                <a:endParaRPr lang="zh-CN" altLang="en-US" sz="16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9201843" y="2265540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锻炼</a:t>
            </a:r>
            <a:r>
              <a:rPr lang="zh-CN" altLang="en-US" b="1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自我</a:t>
            </a:r>
            <a:endParaRPr lang="zh-CN" altLang="en-US" b="1" dirty="0">
              <a:gradFill>
                <a:gsLst>
                  <a:gs pos="0">
                    <a:schemeClr val="accent1">
                      <a:lumMod val="75000"/>
                      <a:alpha val="62000"/>
                    </a:schemeClr>
                  </a:gs>
                  <a:gs pos="10000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9187329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82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dirty="0">
              <a:gradFill>
                <a:gsLst>
                  <a:gs pos="82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24" name="组合 23"/>
          <p:cNvGrpSpPr/>
          <p:nvPr>
            <p:custDataLst>
              <p:tags r:id="rId17"/>
            </p:custDataLst>
          </p:nvPr>
        </p:nvGrpSpPr>
        <p:grpSpPr>
          <a:xfrm>
            <a:off x="8983092" y="5342813"/>
            <a:ext cx="2542188" cy="344634"/>
            <a:chOff x="6039837" y="5368185"/>
            <a:chExt cx="2519402" cy="344634"/>
          </a:xfrm>
        </p:grpSpPr>
        <p:sp>
          <p:nvSpPr>
            <p:cNvPr id="25" name="等腰三角形 50"/>
            <p:cNvSpPr/>
            <p:nvPr>
              <p:custDataLst>
                <p:tags r:id="rId18"/>
              </p:custDataLst>
            </p:nvPr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6" name="等腰三角形 51"/>
            <p:cNvSpPr/>
            <p:nvPr>
              <p:custDataLst>
                <p:tags r:id="rId19"/>
              </p:custDataLst>
            </p:nvPr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042637" y="5368185"/>
              <a:ext cx="2514674" cy="338554"/>
              <a:chOff x="8160981" y="1933905"/>
              <a:chExt cx="1674995" cy="288400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28" name="矩形: 圆角 53"/>
              <p:cNvSpPr/>
              <p:nvPr>
                <p:custDataLst>
                  <p:tags r:id="rId20"/>
                </p:custDataLst>
              </p:nvPr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/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222509" y="1933905"/>
                <a:ext cx="1598203" cy="28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相关名称</a:t>
                </a:r>
                <a:endParaRPr lang="zh-CN" altLang="en-US" sz="1600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539149" y="813047"/>
            <a:ext cx="39381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2400" b="1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endParaRPr lang="zh-CN" altLang="en-US" sz="2400" b="1" dirty="0">
              <a:gradFill>
                <a:gsLst>
                  <a:gs pos="0">
                    <a:schemeClr val="accent1">
                      <a:lumMod val="75000"/>
                      <a:alpha val="88000"/>
                    </a:schemeClr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2"/>
            </p:custDataLst>
          </p:nvPr>
        </p:nvSpPr>
        <p:spPr>
          <a:xfrm>
            <a:off x="9201843" y="2927136"/>
            <a:ext cx="2113368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入党积极分子是对自己的一种新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考验。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9052" y="6001082"/>
            <a:ext cx="10361517" cy="859852"/>
            <a:chOff x="-2305032" y="5576765"/>
            <a:chExt cx="17784565" cy="1475854"/>
          </a:xfrm>
        </p:grpSpPr>
        <p:sp>
          <p:nvSpPr>
            <p:cNvPr id="35" name="任意多边形: 形状 6"/>
            <p:cNvSpPr/>
            <p:nvPr/>
          </p:nvSpPr>
          <p:spPr>
            <a:xfrm>
              <a:off x="3420609" y="6267956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7"/>
            <p:cNvSpPr/>
            <p:nvPr/>
          </p:nvSpPr>
          <p:spPr>
            <a:xfrm>
              <a:off x="6804716" y="5576765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9"/>
            <p:cNvSpPr/>
            <p:nvPr/>
          </p:nvSpPr>
          <p:spPr>
            <a:xfrm>
              <a:off x="-2220266" y="5802471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10"/>
            <p:cNvSpPr/>
            <p:nvPr/>
          </p:nvSpPr>
          <p:spPr>
            <a:xfrm>
              <a:off x="-2126607" y="5894547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11"/>
            <p:cNvSpPr/>
            <p:nvPr/>
          </p:nvSpPr>
          <p:spPr>
            <a:xfrm>
              <a:off x="-2305032" y="6047539"/>
              <a:ext cx="10176247" cy="805333"/>
            </a:xfrm>
            <a:custGeom>
              <a:avLst/>
              <a:gdLst>
                <a:gd name="connsiteX0" fmla="*/ 5952044 w 10176247"/>
                <a:gd name="connsiteY0" fmla="*/ 959 h 1010904"/>
                <a:gd name="connsiteX1" fmla="*/ 6841000 w 10176247"/>
                <a:gd name="connsiteY1" fmla="*/ 334782 h 1010904"/>
                <a:gd name="connsiteX2" fmla="*/ 7813273 w 10176247"/>
                <a:gd name="connsiteY2" fmla="*/ 230610 h 1010904"/>
                <a:gd name="connsiteX3" fmla="*/ 10001974 w 10176247"/>
                <a:gd name="connsiteY3" fmla="*/ 924277 h 1010904"/>
                <a:gd name="connsiteX4" fmla="*/ 10176247 w 10176247"/>
                <a:gd name="connsiteY4" fmla="*/ 1010904 h 1010904"/>
                <a:gd name="connsiteX5" fmla="*/ 0 w 10176247"/>
                <a:gd name="connsiteY5" fmla="*/ 1010904 h 1010904"/>
                <a:gd name="connsiteX6" fmla="*/ 250077 w 10176247"/>
                <a:gd name="connsiteY6" fmla="*/ 920344 h 1010904"/>
                <a:gd name="connsiteX7" fmla="*/ 2118529 w 10176247"/>
                <a:gd name="connsiteY7" fmla="*/ 404231 h 1010904"/>
                <a:gd name="connsiteX8" fmla="*/ 4063076 w 10176247"/>
                <a:gd name="connsiteY8" fmla="*/ 797770 h 1010904"/>
                <a:gd name="connsiteX9" fmla="*/ 5787704 w 10176247"/>
                <a:gd name="connsiteY9" fmla="*/ 10691 h 1010904"/>
                <a:gd name="connsiteX10" fmla="*/ 5952044 w 10176247"/>
                <a:gd name="connsiteY10" fmla="*/ 959 h 101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76247" h="1010904">
                  <a:moveTo>
                    <a:pt x="5952044" y="959"/>
                  </a:moveTo>
                  <a:cubicBezTo>
                    <a:pt x="6315196" y="19553"/>
                    <a:pt x="6545605" y="302711"/>
                    <a:pt x="6841000" y="334782"/>
                  </a:cubicBezTo>
                  <a:cubicBezTo>
                    <a:pt x="7178595" y="371435"/>
                    <a:pt x="7226822" y="95572"/>
                    <a:pt x="7813273" y="230610"/>
                  </a:cubicBezTo>
                  <a:cubicBezTo>
                    <a:pt x="8253111" y="331889"/>
                    <a:pt x="9409133" y="666469"/>
                    <a:pt x="10001974" y="924277"/>
                  </a:cubicBezTo>
                  <a:lnTo>
                    <a:pt x="10176247" y="1010904"/>
                  </a:lnTo>
                  <a:lnTo>
                    <a:pt x="0" y="1010904"/>
                  </a:lnTo>
                  <a:lnTo>
                    <a:pt x="250077" y="920344"/>
                  </a:lnTo>
                  <a:cubicBezTo>
                    <a:pt x="869880" y="699325"/>
                    <a:pt x="1630222" y="450047"/>
                    <a:pt x="2118529" y="404231"/>
                  </a:cubicBezTo>
                  <a:cubicBezTo>
                    <a:pt x="2899821" y="330925"/>
                    <a:pt x="3451547" y="863360"/>
                    <a:pt x="4063076" y="797770"/>
                  </a:cubicBezTo>
                  <a:cubicBezTo>
                    <a:pt x="4674605" y="732180"/>
                    <a:pt x="5324717" y="87856"/>
                    <a:pt x="5787704" y="10691"/>
                  </a:cubicBezTo>
                  <a:cubicBezTo>
                    <a:pt x="5845578" y="1045"/>
                    <a:pt x="5900165" y="-1698"/>
                    <a:pt x="5952044" y="95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12"/>
            <p:cNvSpPr/>
            <p:nvPr/>
          </p:nvSpPr>
          <p:spPr>
            <a:xfrm>
              <a:off x="6659283" y="5699463"/>
              <a:ext cx="8674817" cy="645771"/>
            </a:xfrm>
            <a:custGeom>
              <a:avLst/>
              <a:gdLst>
                <a:gd name="connsiteX0" fmla="*/ 1312966 w 8674817"/>
                <a:gd name="connsiteY0" fmla="*/ 249 h 1013035"/>
                <a:gd name="connsiteX1" fmla="*/ 3119617 w 8674817"/>
                <a:gd name="connsiteY1" fmla="*/ 688944 h 1013035"/>
                <a:gd name="connsiteX2" fmla="*/ 5017865 w 8674817"/>
                <a:gd name="connsiteY2" fmla="*/ 237532 h 1013035"/>
                <a:gd name="connsiteX3" fmla="*/ 8497696 w 8674817"/>
                <a:gd name="connsiteY3" fmla="*/ 952938 h 1013035"/>
                <a:gd name="connsiteX4" fmla="*/ 8674817 w 8674817"/>
                <a:gd name="connsiteY4" fmla="*/ 1013035 h 1013035"/>
                <a:gd name="connsiteX5" fmla="*/ 0 w 8674817"/>
                <a:gd name="connsiteY5" fmla="*/ 1013035 h 1013035"/>
                <a:gd name="connsiteX6" fmla="*/ 37060 w 8674817"/>
                <a:gd name="connsiteY6" fmla="*/ 962210 h 1013035"/>
                <a:gd name="connsiteX7" fmla="*/ 1209794 w 8674817"/>
                <a:gd name="connsiteY7" fmla="*/ 6038 h 1013035"/>
                <a:gd name="connsiteX8" fmla="*/ 1312966 w 8674817"/>
                <a:gd name="connsiteY8" fmla="*/ 249 h 10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817" h="1013035">
                  <a:moveTo>
                    <a:pt x="1312966" y="249"/>
                  </a:moveTo>
                  <a:cubicBezTo>
                    <a:pt x="1839733" y="14696"/>
                    <a:pt x="2524607" y="652774"/>
                    <a:pt x="3119617" y="688944"/>
                  </a:cubicBezTo>
                  <a:cubicBezTo>
                    <a:pt x="3754295" y="727526"/>
                    <a:pt x="4068741" y="148793"/>
                    <a:pt x="5017865" y="237532"/>
                  </a:cubicBezTo>
                  <a:cubicBezTo>
                    <a:pt x="5670388" y="298540"/>
                    <a:pt x="7617678" y="678681"/>
                    <a:pt x="8497696" y="952938"/>
                  </a:cubicBezTo>
                  <a:lnTo>
                    <a:pt x="8674817" y="1013035"/>
                  </a:lnTo>
                  <a:lnTo>
                    <a:pt x="0" y="1013035"/>
                  </a:lnTo>
                  <a:lnTo>
                    <a:pt x="37060" y="962210"/>
                  </a:lnTo>
                  <a:cubicBezTo>
                    <a:pt x="380893" y="496711"/>
                    <a:pt x="738849" y="75245"/>
                    <a:pt x="1209794" y="6038"/>
                  </a:cubicBezTo>
                  <a:cubicBezTo>
                    <a:pt x="1243433" y="1095"/>
                    <a:pt x="1277848" y="-714"/>
                    <a:pt x="1312966" y="249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13"/>
            <p:cNvSpPr/>
            <p:nvPr/>
          </p:nvSpPr>
          <p:spPr>
            <a:xfrm>
              <a:off x="3573184" y="6356225"/>
              <a:ext cx="8000881" cy="696394"/>
            </a:xfrm>
            <a:custGeom>
              <a:avLst/>
              <a:gdLst>
                <a:gd name="connsiteX0" fmla="*/ 5274980 w 8000881"/>
                <a:gd name="connsiteY0" fmla="*/ 344 h 696394"/>
                <a:gd name="connsiteX1" fmla="*/ 5414695 w 8000881"/>
                <a:gd name="connsiteY1" fmla="*/ 7450 h 696394"/>
                <a:gd name="connsiteX2" fmla="*/ 7880589 w 8000881"/>
                <a:gd name="connsiteY2" fmla="*/ 627069 h 696394"/>
                <a:gd name="connsiteX3" fmla="*/ 8000881 w 8000881"/>
                <a:gd name="connsiteY3" fmla="*/ 696394 h 696394"/>
                <a:gd name="connsiteX4" fmla="*/ 0 w 8000881"/>
                <a:gd name="connsiteY4" fmla="*/ 696394 h 696394"/>
                <a:gd name="connsiteX5" fmla="*/ 140167 w 8000881"/>
                <a:gd name="connsiteY5" fmla="*/ 632846 h 696394"/>
                <a:gd name="connsiteX6" fmla="*/ 344984 w 8000881"/>
                <a:gd name="connsiteY6" fmla="*/ 551461 h 696394"/>
                <a:gd name="connsiteX7" fmla="*/ 1629774 w 8000881"/>
                <a:gd name="connsiteY7" fmla="*/ 146347 h 696394"/>
                <a:gd name="connsiteX8" fmla="*/ 3481723 w 8000881"/>
                <a:gd name="connsiteY8" fmla="*/ 331542 h 696394"/>
                <a:gd name="connsiteX9" fmla="*/ 5274980 w 8000881"/>
                <a:gd name="connsiteY9" fmla="*/ 344 h 6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881" h="696394">
                  <a:moveTo>
                    <a:pt x="5274980" y="344"/>
                  </a:moveTo>
                  <a:cubicBezTo>
                    <a:pt x="5320764" y="1165"/>
                    <a:pt x="5367311" y="3471"/>
                    <a:pt x="5414695" y="7450"/>
                  </a:cubicBezTo>
                  <a:cubicBezTo>
                    <a:pt x="6078069" y="63154"/>
                    <a:pt x="7400176" y="405391"/>
                    <a:pt x="7880589" y="627069"/>
                  </a:cubicBezTo>
                  <a:lnTo>
                    <a:pt x="8000881" y="696394"/>
                  </a:lnTo>
                  <a:lnTo>
                    <a:pt x="0" y="696394"/>
                  </a:lnTo>
                  <a:lnTo>
                    <a:pt x="140167" y="632846"/>
                  </a:lnTo>
                  <a:cubicBezTo>
                    <a:pt x="202833" y="607044"/>
                    <a:pt x="272643" y="579916"/>
                    <a:pt x="344984" y="551461"/>
                  </a:cubicBezTo>
                  <a:cubicBezTo>
                    <a:pt x="634351" y="437643"/>
                    <a:pt x="1106984" y="183000"/>
                    <a:pt x="1629774" y="146347"/>
                  </a:cubicBezTo>
                  <a:cubicBezTo>
                    <a:pt x="2152564" y="109694"/>
                    <a:pt x="2850903" y="354691"/>
                    <a:pt x="3481723" y="331542"/>
                  </a:cubicBezTo>
                  <a:cubicBezTo>
                    <a:pt x="4073117" y="309839"/>
                    <a:pt x="4588213" y="-11970"/>
                    <a:pt x="5274980" y="344"/>
                  </a:cubicBezTo>
                  <a:close/>
                </a:path>
              </a:pathLst>
            </a:custGeom>
            <a:gradFill>
              <a:gsLst>
                <a:gs pos="100000">
                  <a:srgbClr val="EEC88F">
                    <a:alpha val="0"/>
                  </a:srgbClr>
                </a:gs>
                <a:gs pos="0">
                  <a:srgbClr val="EEC88F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 descr="徽标&#10;&#10;描述已自动生成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166" b="17638"/>
          <a:stretch>
            <a:fillRect/>
          </a:stretch>
        </p:blipFill>
        <p:spPr>
          <a:xfrm>
            <a:off x="142513" y="-120075"/>
            <a:ext cx="785047" cy="987042"/>
          </a:xfrm>
          <a:prstGeom prst="rect">
            <a:avLst/>
          </a:prstGeom>
        </p:spPr>
      </p:pic>
      <p:pic>
        <p:nvPicPr>
          <p:cNvPr id="43" name="图片 42" descr="/private/var/folders/yy/k9vbpjvs50n3dskbszjx5l8r0000gn/T/com.kingsoft.wpsoffice.mac/photoedit2/20230330085317/temp.pngtemp"/>
          <p:cNvPicPr>
            <a:picLocks noChangeAspect="1"/>
          </p:cNvPicPr>
          <p:nvPr/>
        </p:nvPicPr>
        <p:blipFill rotWithShape="1">
          <a:blip r:embed="rId24"/>
          <a:srcRect l="1110" r="62900" b="9091"/>
          <a:stretch>
            <a:fillRect/>
          </a:stretch>
        </p:blipFill>
        <p:spPr>
          <a:xfrm>
            <a:off x="927963" y="-119986"/>
            <a:ext cx="1458647" cy="90636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0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00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101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102.xml><?xml version="1.0" encoding="utf-8"?>
<p:tagLst xmlns:p="http://schemas.openxmlformats.org/presentationml/2006/main">
  <p:tag name="commondata" val="eyJoZGlkIjoiYmI3MjFmMzM3NjkwNzdhZWMwNzU5M2IwMTg4NzMxYzYifQ=="/>
</p:tagLst>
</file>

<file path=ppt/tags/tag11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2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3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4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5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6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7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8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19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2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20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21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2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3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4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5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6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7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8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29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30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1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2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3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4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5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6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7.xml><?xml version="1.0" encoding="utf-8"?>
<p:tagLst xmlns:p="http://schemas.openxmlformats.org/presentationml/2006/main">
  <p:tag name="KSO_WM_DIAGRAM_VIRTUALLY_FRAME" val="{&quot;height&quot;:259.9144094488189,&quot;left&quot;:553.0588976377952,&quot;top&quot;:120.49023622047244,&quot;width&quot;:370.7261417322834}"/>
</p:tagLst>
</file>

<file path=ppt/tags/tag38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39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40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1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2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3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4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5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6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7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8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49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50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1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2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3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4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5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6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7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8.xml><?xml version="1.0" encoding="utf-8"?>
<p:tagLst xmlns:p="http://schemas.openxmlformats.org/presentationml/2006/main">
  <p:tag name="KSO_WM_DIAGRAM_VIRTUALLY_FRAME" val="{&quot;height&quot;:356.1818897637795,&quot;left&quot;:5.043385826771646,&quot;top&quot;:102.3992125984252,&quot;width&quot;:964.5994488188978}"/>
</p:tagLst>
</file>

<file path=ppt/tags/tag59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60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1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2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3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4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5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6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7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8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69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70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1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2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3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4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5.xml><?xml version="1.0" encoding="utf-8"?>
<p:tagLst xmlns:p="http://schemas.openxmlformats.org/presentationml/2006/main">
  <p:tag name="KSO_WM_DIAGRAM_VIRTUALLY_FRAME" val="{&quot;height&quot;:335.83236220472446,&quot;left&quot;:475.07771653543307,&quot;top&quot;:125.49803149606298,&quot;width&quot;:432.4246456692913}"/>
</p:tagLst>
</file>

<file path=ppt/tags/tag76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77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78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79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80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1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2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3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4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5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6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7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8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89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.xml><?xml version="1.0" encoding="utf-8"?>
<p:tagLst xmlns:p="http://schemas.openxmlformats.org/presentationml/2006/main">
  <p:tag name="KSO_WM_DIAGRAM_VIRTUALLY_FRAME" val="{&quot;height&quot;:237.97244094488187,&quot;left&quot;:308.32826771653544,&quot;top&quot;:184.28527559055118,&quot;width&quot;:615.9703149606299}"/>
</p:tagLst>
</file>

<file path=ppt/tags/tag90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1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2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3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4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5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6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7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8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ags/tag99.xml><?xml version="1.0" encoding="utf-8"?>
<p:tagLst xmlns:p="http://schemas.openxmlformats.org/presentationml/2006/main">
  <p:tag name="KSO_WM_DIAGRAM_VIRTUALLY_FRAME" val="{&quot;height&quot;:284.1624409448819,&quot;left&quot;:54.44149606299212,&quot;top&quot;:147.81173228346455,&quot;width&quot;:642.5288188976377}"/>
</p:tagLst>
</file>

<file path=ppt/theme/theme1.xml><?xml version="1.0" encoding="utf-8"?>
<a:theme xmlns:a="http://schemas.openxmlformats.org/drawingml/2006/main" name="Office 主题​​">
  <a:themeElements>
    <a:clrScheme name="西政主题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C000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1935</Words>
  <Application>WPS 演示</Application>
  <PresentationFormat>宽屏</PresentationFormat>
  <Paragraphs>287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思源黑体 CN Normal</vt:lpstr>
      <vt:lpstr>黑体</vt:lpstr>
      <vt:lpstr>思源黑体 CN Bold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宋乖乖</cp:lastModifiedBy>
  <cp:revision>583</cp:revision>
  <dcterms:created xsi:type="dcterms:W3CDTF">2023-03-30T06:05:00Z</dcterms:created>
  <dcterms:modified xsi:type="dcterms:W3CDTF">2024-10-26T07:16:52Z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768B91B362A641FC9B35D5A538F86588</vt:lpwstr>
  </property>
  <property fmtid="{D5CDD505-2E9C-101B-9397-08002B2CF9AE}" pid="3" name="KSOProductBuildVer">
    <vt:lpwstr>2052-12.1.0.18608</vt:lpwstr>
  </property>
</Properties>
</file>